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1" r:id="rId2"/>
    <p:sldId id="260" r:id="rId3"/>
    <p:sldId id="262" r:id="rId4"/>
    <p:sldId id="263" r:id="rId5"/>
    <p:sldId id="264" r:id="rId6"/>
    <p:sldId id="259" r:id="rId7"/>
    <p:sldId id="266" r:id="rId8"/>
    <p:sldId id="267" r:id="rId9"/>
    <p:sldId id="269" r:id="rId10"/>
    <p:sldId id="265" r:id="rId11"/>
    <p:sldId id="268" r:id="rId12"/>
    <p:sldId id="270" r:id="rId13"/>
    <p:sldId id="271" r:id="rId14"/>
    <p:sldId id="276" r:id="rId15"/>
    <p:sldId id="275" r:id="rId16"/>
    <p:sldId id="277" r:id="rId17"/>
    <p:sldId id="278" r:id="rId18"/>
    <p:sldId id="280" r:id="rId19"/>
    <p:sldId id="279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  <p:clrMru>
    <a:srgbClr val="FF3300"/>
    <a:srgbClr val="FF0000"/>
    <a:srgbClr val="99CCFF"/>
    <a:srgbClr val="990000"/>
    <a:srgbClr val="996633"/>
    <a:srgbClr val="993300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4118" autoAdjust="0"/>
    <p:restoredTop sz="94660"/>
  </p:normalViewPr>
  <p:slideViewPr>
    <p:cSldViewPr>
      <p:cViewPr>
        <p:scale>
          <a:sx n="89" d="100"/>
          <a:sy n="89" d="100"/>
        </p:scale>
        <p:origin x="-13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jpeg"/><Relationship Id="rId2" Type="http://schemas.openxmlformats.org/officeDocument/2006/relationships/image" Target="../media/image81.jpeg"/><Relationship Id="rId1" Type="http://schemas.openxmlformats.org/officeDocument/2006/relationships/image" Target="../media/image7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1B3B7E-6FE6-46DD-B40C-FF337FB1E06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AC1A5BE-F55D-45E5-B762-A5B9B29CCF80}">
      <dgm:prSet phldrT="[Texto]" phldr="1"/>
      <dgm:spPr/>
      <dgm:t>
        <a:bodyPr/>
        <a:lstStyle/>
        <a:p>
          <a:endParaRPr lang="es-ES" dirty="0"/>
        </a:p>
      </dgm:t>
    </dgm:pt>
    <dgm:pt modelId="{E60055D7-84C5-466A-8D0F-907DB3DBAB06}" type="parTrans" cxnId="{7AE5F941-9125-48BC-96A7-8FB33A7C02D4}">
      <dgm:prSet/>
      <dgm:spPr/>
      <dgm:t>
        <a:bodyPr/>
        <a:lstStyle/>
        <a:p>
          <a:endParaRPr lang="es-ES"/>
        </a:p>
      </dgm:t>
    </dgm:pt>
    <dgm:pt modelId="{61426B13-546F-486B-BD8E-E0962266CF25}" type="sibTrans" cxnId="{7AE5F941-9125-48BC-96A7-8FB33A7C02D4}">
      <dgm:prSet/>
      <dgm:spPr/>
      <dgm:t>
        <a:bodyPr/>
        <a:lstStyle/>
        <a:p>
          <a:endParaRPr lang="es-ES"/>
        </a:p>
      </dgm:t>
    </dgm:pt>
    <dgm:pt modelId="{DA8186AD-5B48-432C-A8F1-C673E54C1A33}">
      <dgm:prSet phldrT="[Texto]" phldr="1"/>
      <dgm:spPr/>
      <dgm:t>
        <a:bodyPr/>
        <a:lstStyle/>
        <a:p>
          <a:endParaRPr lang="es-ES"/>
        </a:p>
      </dgm:t>
    </dgm:pt>
    <dgm:pt modelId="{4FD6415B-04C5-4D82-9AA3-8F137485658F}" type="parTrans" cxnId="{51D8B246-79B9-49AE-B4F7-EEC3970477FB}">
      <dgm:prSet/>
      <dgm:spPr/>
      <dgm:t>
        <a:bodyPr/>
        <a:lstStyle/>
        <a:p>
          <a:endParaRPr lang="es-ES"/>
        </a:p>
      </dgm:t>
    </dgm:pt>
    <dgm:pt modelId="{2A574855-C91B-4BAC-8561-6B9621BBB7AD}" type="sibTrans" cxnId="{51D8B246-79B9-49AE-B4F7-EEC3970477FB}">
      <dgm:prSet/>
      <dgm:spPr/>
      <dgm:t>
        <a:bodyPr/>
        <a:lstStyle/>
        <a:p>
          <a:endParaRPr lang="es-ES"/>
        </a:p>
      </dgm:t>
    </dgm:pt>
    <dgm:pt modelId="{5236BAE9-404B-44AB-909F-A6CD106D73BF}">
      <dgm:prSet phldrT="[Texto]" custT="1"/>
      <dgm:spPr/>
      <dgm:t>
        <a:bodyPr/>
        <a:lstStyle/>
        <a:p>
          <a:r>
            <a:rPr lang="es-ES" sz="3000" baseline="0" dirty="0" smtClean="0">
              <a:latin typeface="Arial" pitchFamily="34" charset="0"/>
            </a:rPr>
            <a:t>La Guerra de los Diez Años</a:t>
          </a:r>
          <a:endParaRPr lang="es-ES" sz="3000" baseline="0" dirty="0">
            <a:latin typeface="Arial" pitchFamily="34" charset="0"/>
          </a:endParaRPr>
        </a:p>
      </dgm:t>
    </dgm:pt>
    <dgm:pt modelId="{DCFA8733-CF37-4367-8553-AA948D044A81}" type="parTrans" cxnId="{875E8FC5-0055-491B-BB45-5C65F876D7BA}">
      <dgm:prSet/>
      <dgm:spPr/>
      <dgm:t>
        <a:bodyPr/>
        <a:lstStyle/>
        <a:p>
          <a:endParaRPr lang="es-ES"/>
        </a:p>
      </dgm:t>
    </dgm:pt>
    <dgm:pt modelId="{3EAE1CC0-2B75-4F19-AB99-E5FC4AF9DA6F}" type="sibTrans" cxnId="{875E8FC5-0055-491B-BB45-5C65F876D7BA}">
      <dgm:prSet/>
      <dgm:spPr/>
      <dgm:t>
        <a:bodyPr/>
        <a:lstStyle/>
        <a:p>
          <a:endParaRPr lang="es-ES"/>
        </a:p>
      </dgm:t>
    </dgm:pt>
    <dgm:pt modelId="{68AFF44E-1B7D-4B54-B73C-C48CF11B1879}">
      <dgm:prSet phldrT="[Texto]" phldr="1"/>
      <dgm:spPr/>
      <dgm:t>
        <a:bodyPr/>
        <a:lstStyle/>
        <a:p>
          <a:endParaRPr lang="es-ES"/>
        </a:p>
      </dgm:t>
    </dgm:pt>
    <dgm:pt modelId="{599DF8F9-B610-41B7-892F-4263C8A54AFF}" type="parTrans" cxnId="{48855300-4EAF-4147-ADF3-342572277217}">
      <dgm:prSet/>
      <dgm:spPr/>
      <dgm:t>
        <a:bodyPr/>
        <a:lstStyle/>
        <a:p>
          <a:endParaRPr lang="es-ES"/>
        </a:p>
      </dgm:t>
    </dgm:pt>
    <dgm:pt modelId="{A8AE6396-B278-4F88-80BB-C067C8BA113E}" type="sibTrans" cxnId="{48855300-4EAF-4147-ADF3-342572277217}">
      <dgm:prSet/>
      <dgm:spPr/>
      <dgm:t>
        <a:bodyPr/>
        <a:lstStyle/>
        <a:p>
          <a:endParaRPr lang="es-ES"/>
        </a:p>
      </dgm:t>
    </dgm:pt>
    <dgm:pt modelId="{30182A94-BEC3-435C-8C21-057F382A1C33}">
      <dgm:prSet phldrT="[Texto]" custT="1"/>
      <dgm:spPr/>
      <dgm:t>
        <a:bodyPr/>
        <a:lstStyle/>
        <a:p>
          <a:r>
            <a:rPr lang="es-ES" sz="3200" dirty="0" smtClean="0">
              <a:latin typeface="Arial" pitchFamily="34" charset="0"/>
              <a:cs typeface="Arial" pitchFamily="34" charset="0"/>
            </a:rPr>
            <a:t>La Tregua Fecunda</a:t>
          </a:r>
          <a:endParaRPr lang="es-ES" sz="3200" dirty="0">
            <a:latin typeface="Arial" pitchFamily="34" charset="0"/>
            <a:cs typeface="Arial" pitchFamily="34" charset="0"/>
          </a:endParaRPr>
        </a:p>
      </dgm:t>
    </dgm:pt>
    <dgm:pt modelId="{69EEF44A-F720-45ED-9724-37EB2B0283BE}" type="parTrans" cxnId="{BA9D52D5-7328-4FEF-84A8-9B03BAEC06E6}">
      <dgm:prSet/>
      <dgm:spPr/>
      <dgm:t>
        <a:bodyPr/>
        <a:lstStyle/>
        <a:p>
          <a:endParaRPr lang="es-ES"/>
        </a:p>
      </dgm:t>
    </dgm:pt>
    <dgm:pt modelId="{FFF3D9E5-07F4-495B-8673-EC1C6956A986}" type="sibTrans" cxnId="{BA9D52D5-7328-4FEF-84A8-9B03BAEC06E6}">
      <dgm:prSet/>
      <dgm:spPr/>
      <dgm:t>
        <a:bodyPr/>
        <a:lstStyle/>
        <a:p>
          <a:endParaRPr lang="es-ES"/>
        </a:p>
      </dgm:t>
    </dgm:pt>
    <dgm:pt modelId="{62D15833-01D6-42DA-9A14-E46F32044357}">
      <dgm:prSet phldrT="[Texto]" phldr="1"/>
      <dgm:spPr/>
      <dgm:t>
        <a:bodyPr/>
        <a:lstStyle/>
        <a:p>
          <a:endParaRPr lang="es-ES"/>
        </a:p>
      </dgm:t>
    </dgm:pt>
    <dgm:pt modelId="{E3B89FD8-506B-4A3D-9896-29F1DB58E357}" type="parTrans" cxnId="{7F6A80CA-35E6-4673-BBEA-8E72D4D91BAF}">
      <dgm:prSet/>
      <dgm:spPr/>
      <dgm:t>
        <a:bodyPr/>
        <a:lstStyle/>
        <a:p>
          <a:endParaRPr lang="es-ES"/>
        </a:p>
      </dgm:t>
    </dgm:pt>
    <dgm:pt modelId="{E7CD65AD-57FC-455D-A726-62B17B78E6BD}" type="sibTrans" cxnId="{7F6A80CA-35E6-4673-BBEA-8E72D4D91BAF}">
      <dgm:prSet/>
      <dgm:spPr/>
      <dgm:t>
        <a:bodyPr/>
        <a:lstStyle/>
        <a:p>
          <a:endParaRPr lang="es-ES"/>
        </a:p>
      </dgm:t>
    </dgm:pt>
    <dgm:pt modelId="{3F6EB4E8-633A-4CC6-8AE2-1F2AE2C7F862}">
      <dgm:prSet phldrT="[Texto]" phldr="1"/>
      <dgm:spPr/>
      <dgm:t>
        <a:bodyPr/>
        <a:lstStyle/>
        <a:p>
          <a:endParaRPr lang="es-ES"/>
        </a:p>
      </dgm:t>
    </dgm:pt>
    <dgm:pt modelId="{CA18750F-47C7-4F0F-B1DE-D4DB9ACC8B41}" type="parTrans" cxnId="{F1F8FA96-E6E9-4720-B32D-4D43B85C2FFB}">
      <dgm:prSet/>
      <dgm:spPr/>
      <dgm:t>
        <a:bodyPr/>
        <a:lstStyle/>
        <a:p>
          <a:endParaRPr lang="es-ES"/>
        </a:p>
      </dgm:t>
    </dgm:pt>
    <dgm:pt modelId="{F1280E99-135F-4FF1-9A0F-73F0CCAF955A}" type="sibTrans" cxnId="{F1F8FA96-E6E9-4720-B32D-4D43B85C2FFB}">
      <dgm:prSet/>
      <dgm:spPr/>
      <dgm:t>
        <a:bodyPr/>
        <a:lstStyle/>
        <a:p>
          <a:endParaRPr lang="es-ES"/>
        </a:p>
      </dgm:t>
    </dgm:pt>
    <dgm:pt modelId="{8D8AF9EC-6FB4-4C3D-A3D5-CD56DD553E07}">
      <dgm:prSet phldrT="[Texto]" phldr="1"/>
      <dgm:spPr/>
      <dgm:t>
        <a:bodyPr/>
        <a:lstStyle/>
        <a:p>
          <a:endParaRPr lang="es-ES"/>
        </a:p>
      </dgm:t>
    </dgm:pt>
    <dgm:pt modelId="{E2A5A830-9886-4BC7-89D2-5F9AD04EB819}" type="parTrans" cxnId="{3C95142C-B09E-41DA-B724-4741AD50F8A9}">
      <dgm:prSet/>
      <dgm:spPr/>
      <dgm:t>
        <a:bodyPr/>
        <a:lstStyle/>
        <a:p>
          <a:endParaRPr lang="es-ES"/>
        </a:p>
      </dgm:t>
    </dgm:pt>
    <dgm:pt modelId="{AA773580-4206-433F-9E38-FD7CFD3B17F9}" type="sibTrans" cxnId="{3C95142C-B09E-41DA-B724-4741AD50F8A9}">
      <dgm:prSet/>
      <dgm:spPr/>
      <dgm:t>
        <a:bodyPr/>
        <a:lstStyle/>
        <a:p>
          <a:endParaRPr lang="es-ES"/>
        </a:p>
      </dgm:t>
    </dgm:pt>
    <dgm:pt modelId="{38BB0159-E34A-4F6D-B65E-9336C1DC6824}">
      <dgm:prSet phldrT="[Texto]" custT="1"/>
      <dgm:spPr/>
      <dgm:t>
        <a:bodyPr/>
        <a:lstStyle/>
        <a:p>
          <a:r>
            <a:rPr lang="es-ES" sz="3200" dirty="0" smtClean="0">
              <a:latin typeface="Arial" pitchFamily="34" charset="0"/>
              <a:cs typeface="Arial" pitchFamily="34" charset="0"/>
            </a:rPr>
            <a:t>La Guerra Necesaria</a:t>
          </a:r>
          <a:endParaRPr lang="es-ES" sz="3200" dirty="0">
            <a:latin typeface="Arial" pitchFamily="34" charset="0"/>
            <a:cs typeface="Arial" pitchFamily="34" charset="0"/>
          </a:endParaRPr>
        </a:p>
      </dgm:t>
    </dgm:pt>
    <dgm:pt modelId="{29DC1CF8-36A5-4211-9B53-49040E6EFFB3}" type="parTrans" cxnId="{7ECE3F24-44E2-46E9-8A17-76BF6C019F0C}">
      <dgm:prSet/>
      <dgm:spPr/>
      <dgm:t>
        <a:bodyPr/>
        <a:lstStyle/>
        <a:p>
          <a:endParaRPr lang="es-ES"/>
        </a:p>
      </dgm:t>
    </dgm:pt>
    <dgm:pt modelId="{B1B3C6E7-7284-4408-9C40-518C399FB59D}" type="sibTrans" cxnId="{7ECE3F24-44E2-46E9-8A17-76BF6C019F0C}">
      <dgm:prSet/>
      <dgm:spPr/>
      <dgm:t>
        <a:bodyPr/>
        <a:lstStyle/>
        <a:p>
          <a:endParaRPr lang="es-ES"/>
        </a:p>
      </dgm:t>
    </dgm:pt>
    <dgm:pt modelId="{46E29A57-ECDA-4DCE-847F-4AF36E7DDF9E}" type="pres">
      <dgm:prSet presAssocID="{521B3B7E-6FE6-46DD-B40C-FF337FB1E0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EC3C543-6356-48EB-9D99-9BFB400C77F9}" type="pres">
      <dgm:prSet presAssocID="{3F6EB4E8-633A-4CC6-8AE2-1F2AE2C7F862}" presName="boxAndChildren" presStyleCnt="0"/>
      <dgm:spPr/>
    </dgm:pt>
    <dgm:pt modelId="{3CEC3963-0B36-4846-BEC6-D6F9C73FF1DF}" type="pres">
      <dgm:prSet presAssocID="{3F6EB4E8-633A-4CC6-8AE2-1F2AE2C7F862}" presName="parentTextBox" presStyleLbl="node1" presStyleIdx="0" presStyleCnt="3"/>
      <dgm:spPr/>
      <dgm:t>
        <a:bodyPr/>
        <a:lstStyle/>
        <a:p>
          <a:endParaRPr lang="es-ES"/>
        </a:p>
      </dgm:t>
    </dgm:pt>
    <dgm:pt modelId="{7B87084A-A760-4E77-B107-52417D807323}" type="pres">
      <dgm:prSet presAssocID="{3F6EB4E8-633A-4CC6-8AE2-1F2AE2C7F862}" presName="entireBox" presStyleLbl="node1" presStyleIdx="0" presStyleCnt="3"/>
      <dgm:spPr/>
      <dgm:t>
        <a:bodyPr/>
        <a:lstStyle/>
        <a:p>
          <a:endParaRPr lang="es-ES"/>
        </a:p>
      </dgm:t>
    </dgm:pt>
    <dgm:pt modelId="{86A55DE0-6782-4649-BC6C-CEA2303D94EB}" type="pres">
      <dgm:prSet presAssocID="{3F6EB4E8-633A-4CC6-8AE2-1F2AE2C7F862}" presName="descendantBox" presStyleCnt="0"/>
      <dgm:spPr/>
    </dgm:pt>
    <dgm:pt modelId="{91F989EC-1DFF-4C78-94BD-01F35AE55606}" type="pres">
      <dgm:prSet presAssocID="{8D8AF9EC-6FB4-4C3D-A3D5-CD56DD553E07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9471BF-3624-4B00-8057-CD8A2A3CB668}" type="pres">
      <dgm:prSet presAssocID="{38BB0159-E34A-4F6D-B65E-9336C1DC6824}" presName="childTextBox" presStyleLbl="fgAccFollowNode1" presStyleIdx="1" presStyleCnt="6" custScaleX="20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4A8A49-33D7-40EB-947E-EF553356FB25}" type="pres">
      <dgm:prSet presAssocID="{A8AE6396-B278-4F88-80BB-C067C8BA113E}" presName="sp" presStyleCnt="0"/>
      <dgm:spPr/>
    </dgm:pt>
    <dgm:pt modelId="{D97475B0-D30F-49DC-9598-008B66D6D945}" type="pres">
      <dgm:prSet presAssocID="{68AFF44E-1B7D-4B54-B73C-C48CF11B1879}" presName="arrowAndChildren" presStyleCnt="0"/>
      <dgm:spPr/>
    </dgm:pt>
    <dgm:pt modelId="{A119AC64-D570-4FE8-BE0A-D7063BE93F45}" type="pres">
      <dgm:prSet presAssocID="{68AFF44E-1B7D-4B54-B73C-C48CF11B1879}" presName="parentTextArrow" presStyleLbl="node1" presStyleIdx="0" presStyleCnt="3"/>
      <dgm:spPr/>
      <dgm:t>
        <a:bodyPr/>
        <a:lstStyle/>
        <a:p>
          <a:endParaRPr lang="es-ES"/>
        </a:p>
      </dgm:t>
    </dgm:pt>
    <dgm:pt modelId="{D0D8D87E-E2E0-4665-B6FA-D5F4C557F4DE}" type="pres">
      <dgm:prSet presAssocID="{68AFF44E-1B7D-4B54-B73C-C48CF11B1879}" presName="arrow" presStyleLbl="node1" presStyleIdx="1" presStyleCnt="3"/>
      <dgm:spPr/>
      <dgm:t>
        <a:bodyPr/>
        <a:lstStyle/>
        <a:p>
          <a:endParaRPr lang="es-ES"/>
        </a:p>
      </dgm:t>
    </dgm:pt>
    <dgm:pt modelId="{32403867-6D30-4C65-B125-824B9D35C535}" type="pres">
      <dgm:prSet presAssocID="{68AFF44E-1B7D-4B54-B73C-C48CF11B1879}" presName="descendantArrow" presStyleCnt="0"/>
      <dgm:spPr/>
    </dgm:pt>
    <dgm:pt modelId="{56A7E987-BFEE-4620-9398-30B67DF7A584}" type="pres">
      <dgm:prSet presAssocID="{30182A94-BEC3-435C-8C21-057F382A1C33}" presName="childTextArrow" presStyleLbl="fgAccFollowNode1" presStyleIdx="2" presStyleCnt="6" custScaleX="20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2F861F-B233-41C5-B230-5CB0F715A237}" type="pres">
      <dgm:prSet presAssocID="{62D15833-01D6-42DA-9A14-E46F32044357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B7D927-B2F8-4D0B-AE23-88BFBC4579E3}" type="pres">
      <dgm:prSet presAssocID="{61426B13-546F-486B-BD8E-E0962266CF25}" presName="sp" presStyleCnt="0"/>
      <dgm:spPr/>
    </dgm:pt>
    <dgm:pt modelId="{870E5B65-F88A-42D3-8D21-F181A0E04D8C}" type="pres">
      <dgm:prSet presAssocID="{9AC1A5BE-F55D-45E5-B762-A5B9B29CCF80}" presName="arrowAndChildren" presStyleCnt="0"/>
      <dgm:spPr/>
    </dgm:pt>
    <dgm:pt modelId="{2BD6D082-AAAC-488E-BEF1-BDCD26B2CE28}" type="pres">
      <dgm:prSet presAssocID="{9AC1A5BE-F55D-45E5-B762-A5B9B29CCF80}" presName="parentTextArrow" presStyleLbl="node1" presStyleIdx="1" presStyleCnt="3"/>
      <dgm:spPr/>
      <dgm:t>
        <a:bodyPr/>
        <a:lstStyle/>
        <a:p>
          <a:endParaRPr lang="es-ES"/>
        </a:p>
      </dgm:t>
    </dgm:pt>
    <dgm:pt modelId="{43B89D2B-2E91-416A-8053-3CE16304ECBA}" type="pres">
      <dgm:prSet presAssocID="{9AC1A5BE-F55D-45E5-B762-A5B9B29CCF80}" presName="arrow" presStyleLbl="node1" presStyleIdx="2" presStyleCnt="3"/>
      <dgm:spPr/>
      <dgm:t>
        <a:bodyPr/>
        <a:lstStyle/>
        <a:p>
          <a:endParaRPr lang="es-ES"/>
        </a:p>
      </dgm:t>
    </dgm:pt>
    <dgm:pt modelId="{64925808-DF1B-4C2E-A8C4-3A61F48860F2}" type="pres">
      <dgm:prSet presAssocID="{9AC1A5BE-F55D-45E5-B762-A5B9B29CCF80}" presName="descendantArrow" presStyleCnt="0"/>
      <dgm:spPr/>
    </dgm:pt>
    <dgm:pt modelId="{36A46EDC-3BA5-4174-AEE5-3384C0B20667}" type="pres">
      <dgm:prSet presAssocID="{DA8186AD-5B48-432C-A8F1-C673E54C1A3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38ABF8-181B-496E-BB10-343E1C7B6CDC}" type="pres">
      <dgm:prSet presAssocID="{5236BAE9-404B-44AB-909F-A6CD106D73BF}" presName="childTextArrow" presStyleLbl="fgAccFollowNode1" presStyleIdx="5" presStyleCnt="6" custScaleX="20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C4440B7-BAA3-4071-95CA-41A6B3D3AEED}" type="presOf" srcId="{38BB0159-E34A-4F6D-B65E-9336C1DC6824}" destId="{FC9471BF-3624-4B00-8057-CD8A2A3CB668}" srcOrd="0" destOrd="0" presId="urn:microsoft.com/office/officeart/2005/8/layout/process4"/>
    <dgm:cxn modelId="{4163358E-5480-4355-99FB-42EA665F415C}" type="presOf" srcId="{9AC1A5BE-F55D-45E5-B762-A5B9B29CCF80}" destId="{2BD6D082-AAAC-488E-BEF1-BDCD26B2CE28}" srcOrd="0" destOrd="0" presId="urn:microsoft.com/office/officeart/2005/8/layout/process4"/>
    <dgm:cxn modelId="{2517E403-BFBD-46FE-9C03-23E7A03410BA}" type="presOf" srcId="{62D15833-01D6-42DA-9A14-E46F32044357}" destId="{542F861F-B233-41C5-B230-5CB0F715A237}" srcOrd="0" destOrd="0" presId="urn:microsoft.com/office/officeart/2005/8/layout/process4"/>
    <dgm:cxn modelId="{7F6A80CA-35E6-4673-BBEA-8E72D4D91BAF}" srcId="{68AFF44E-1B7D-4B54-B73C-C48CF11B1879}" destId="{62D15833-01D6-42DA-9A14-E46F32044357}" srcOrd="1" destOrd="0" parTransId="{E3B89FD8-506B-4A3D-9896-29F1DB58E357}" sibTransId="{E7CD65AD-57FC-455D-A726-62B17B78E6BD}"/>
    <dgm:cxn modelId="{FDFF9AA9-03F3-4330-9547-36DBC6DFD523}" type="presOf" srcId="{521B3B7E-6FE6-46DD-B40C-FF337FB1E061}" destId="{46E29A57-ECDA-4DCE-847F-4AF36E7DDF9E}" srcOrd="0" destOrd="0" presId="urn:microsoft.com/office/officeart/2005/8/layout/process4"/>
    <dgm:cxn modelId="{3C57B661-2952-4580-A9D8-A643948C31F1}" type="presOf" srcId="{DA8186AD-5B48-432C-A8F1-C673E54C1A33}" destId="{36A46EDC-3BA5-4174-AEE5-3384C0B20667}" srcOrd="0" destOrd="0" presId="urn:microsoft.com/office/officeart/2005/8/layout/process4"/>
    <dgm:cxn modelId="{0A01B0D2-61CC-465C-BCB3-FEFBF5CCB1E0}" type="presOf" srcId="{8D8AF9EC-6FB4-4C3D-A3D5-CD56DD553E07}" destId="{91F989EC-1DFF-4C78-94BD-01F35AE55606}" srcOrd="0" destOrd="0" presId="urn:microsoft.com/office/officeart/2005/8/layout/process4"/>
    <dgm:cxn modelId="{7AE5F941-9125-48BC-96A7-8FB33A7C02D4}" srcId="{521B3B7E-6FE6-46DD-B40C-FF337FB1E061}" destId="{9AC1A5BE-F55D-45E5-B762-A5B9B29CCF80}" srcOrd="0" destOrd="0" parTransId="{E60055D7-84C5-466A-8D0F-907DB3DBAB06}" sibTransId="{61426B13-546F-486B-BD8E-E0962266CF25}"/>
    <dgm:cxn modelId="{4FC8508A-7BA7-4495-A12F-B1D1E7E8BA13}" type="presOf" srcId="{3F6EB4E8-633A-4CC6-8AE2-1F2AE2C7F862}" destId="{3CEC3963-0B36-4846-BEC6-D6F9C73FF1DF}" srcOrd="0" destOrd="0" presId="urn:microsoft.com/office/officeart/2005/8/layout/process4"/>
    <dgm:cxn modelId="{F1F8FA96-E6E9-4720-B32D-4D43B85C2FFB}" srcId="{521B3B7E-6FE6-46DD-B40C-FF337FB1E061}" destId="{3F6EB4E8-633A-4CC6-8AE2-1F2AE2C7F862}" srcOrd="2" destOrd="0" parTransId="{CA18750F-47C7-4F0F-B1DE-D4DB9ACC8B41}" sibTransId="{F1280E99-135F-4FF1-9A0F-73F0CCAF955A}"/>
    <dgm:cxn modelId="{51D8B246-79B9-49AE-B4F7-EEC3970477FB}" srcId="{9AC1A5BE-F55D-45E5-B762-A5B9B29CCF80}" destId="{DA8186AD-5B48-432C-A8F1-C673E54C1A33}" srcOrd="0" destOrd="0" parTransId="{4FD6415B-04C5-4D82-9AA3-8F137485658F}" sibTransId="{2A574855-C91B-4BAC-8561-6B9621BBB7AD}"/>
    <dgm:cxn modelId="{F2B19904-A630-4468-916C-07353E5006E3}" type="presOf" srcId="{5236BAE9-404B-44AB-909F-A6CD106D73BF}" destId="{4E38ABF8-181B-496E-BB10-343E1C7B6CDC}" srcOrd="0" destOrd="0" presId="urn:microsoft.com/office/officeart/2005/8/layout/process4"/>
    <dgm:cxn modelId="{2081F8F6-0FE9-42B1-A5B5-88F666C86031}" type="presOf" srcId="{68AFF44E-1B7D-4B54-B73C-C48CF11B1879}" destId="{A119AC64-D570-4FE8-BE0A-D7063BE93F45}" srcOrd="0" destOrd="0" presId="urn:microsoft.com/office/officeart/2005/8/layout/process4"/>
    <dgm:cxn modelId="{875E8FC5-0055-491B-BB45-5C65F876D7BA}" srcId="{9AC1A5BE-F55D-45E5-B762-A5B9B29CCF80}" destId="{5236BAE9-404B-44AB-909F-A6CD106D73BF}" srcOrd="1" destOrd="0" parTransId="{DCFA8733-CF37-4367-8553-AA948D044A81}" sibTransId="{3EAE1CC0-2B75-4F19-AB99-E5FC4AF9DA6F}"/>
    <dgm:cxn modelId="{BA9D52D5-7328-4FEF-84A8-9B03BAEC06E6}" srcId="{68AFF44E-1B7D-4B54-B73C-C48CF11B1879}" destId="{30182A94-BEC3-435C-8C21-057F382A1C33}" srcOrd="0" destOrd="0" parTransId="{69EEF44A-F720-45ED-9724-37EB2B0283BE}" sibTransId="{FFF3D9E5-07F4-495B-8673-EC1C6956A986}"/>
    <dgm:cxn modelId="{48855300-4EAF-4147-ADF3-342572277217}" srcId="{521B3B7E-6FE6-46DD-B40C-FF337FB1E061}" destId="{68AFF44E-1B7D-4B54-B73C-C48CF11B1879}" srcOrd="1" destOrd="0" parTransId="{599DF8F9-B610-41B7-892F-4263C8A54AFF}" sibTransId="{A8AE6396-B278-4F88-80BB-C067C8BA113E}"/>
    <dgm:cxn modelId="{3C95142C-B09E-41DA-B724-4741AD50F8A9}" srcId="{3F6EB4E8-633A-4CC6-8AE2-1F2AE2C7F862}" destId="{8D8AF9EC-6FB4-4C3D-A3D5-CD56DD553E07}" srcOrd="0" destOrd="0" parTransId="{E2A5A830-9886-4BC7-89D2-5F9AD04EB819}" sibTransId="{AA773580-4206-433F-9E38-FD7CFD3B17F9}"/>
    <dgm:cxn modelId="{DC88CFEB-18F4-41EA-8BBF-ECB83BC0B2AD}" type="presOf" srcId="{9AC1A5BE-F55D-45E5-B762-A5B9B29CCF80}" destId="{43B89D2B-2E91-416A-8053-3CE16304ECBA}" srcOrd="1" destOrd="0" presId="urn:microsoft.com/office/officeart/2005/8/layout/process4"/>
    <dgm:cxn modelId="{78EEAE7F-FD3B-4646-B508-3D5AC66061DF}" type="presOf" srcId="{3F6EB4E8-633A-4CC6-8AE2-1F2AE2C7F862}" destId="{7B87084A-A760-4E77-B107-52417D807323}" srcOrd="1" destOrd="0" presId="urn:microsoft.com/office/officeart/2005/8/layout/process4"/>
    <dgm:cxn modelId="{7ECE3F24-44E2-46E9-8A17-76BF6C019F0C}" srcId="{3F6EB4E8-633A-4CC6-8AE2-1F2AE2C7F862}" destId="{38BB0159-E34A-4F6D-B65E-9336C1DC6824}" srcOrd="1" destOrd="0" parTransId="{29DC1CF8-36A5-4211-9B53-49040E6EFFB3}" sibTransId="{B1B3C6E7-7284-4408-9C40-518C399FB59D}"/>
    <dgm:cxn modelId="{DA7DA6B8-B8C8-4251-B217-024598C32D71}" type="presOf" srcId="{30182A94-BEC3-435C-8C21-057F382A1C33}" destId="{56A7E987-BFEE-4620-9398-30B67DF7A584}" srcOrd="0" destOrd="0" presId="urn:microsoft.com/office/officeart/2005/8/layout/process4"/>
    <dgm:cxn modelId="{7473D55D-6BD5-4AC2-9F5A-BED95A23FB6B}" type="presOf" srcId="{68AFF44E-1B7D-4B54-B73C-C48CF11B1879}" destId="{D0D8D87E-E2E0-4665-B6FA-D5F4C557F4DE}" srcOrd="1" destOrd="0" presId="urn:microsoft.com/office/officeart/2005/8/layout/process4"/>
    <dgm:cxn modelId="{6F59EDCF-F79B-475F-BFBA-765B649630B8}" type="presParOf" srcId="{46E29A57-ECDA-4DCE-847F-4AF36E7DDF9E}" destId="{AEC3C543-6356-48EB-9D99-9BFB400C77F9}" srcOrd="0" destOrd="0" presId="urn:microsoft.com/office/officeart/2005/8/layout/process4"/>
    <dgm:cxn modelId="{17226B66-5164-4F4A-AF31-561D8A907176}" type="presParOf" srcId="{AEC3C543-6356-48EB-9D99-9BFB400C77F9}" destId="{3CEC3963-0B36-4846-BEC6-D6F9C73FF1DF}" srcOrd="0" destOrd="0" presId="urn:microsoft.com/office/officeart/2005/8/layout/process4"/>
    <dgm:cxn modelId="{5710A5DC-B5D6-4B26-B7D6-D5B64FF5B30C}" type="presParOf" srcId="{AEC3C543-6356-48EB-9D99-9BFB400C77F9}" destId="{7B87084A-A760-4E77-B107-52417D807323}" srcOrd="1" destOrd="0" presId="urn:microsoft.com/office/officeart/2005/8/layout/process4"/>
    <dgm:cxn modelId="{E5D69518-7350-4501-88AE-25FE0D468414}" type="presParOf" srcId="{AEC3C543-6356-48EB-9D99-9BFB400C77F9}" destId="{86A55DE0-6782-4649-BC6C-CEA2303D94EB}" srcOrd="2" destOrd="0" presId="urn:microsoft.com/office/officeart/2005/8/layout/process4"/>
    <dgm:cxn modelId="{69FB8201-F72D-4043-88F4-84CFF86EEE86}" type="presParOf" srcId="{86A55DE0-6782-4649-BC6C-CEA2303D94EB}" destId="{91F989EC-1DFF-4C78-94BD-01F35AE55606}" srcOrd="0" destOrd="0" presId="urn:microsoft.com/office/officeart/2005/8/layout/process4"/>
    <dgm:cxn modelId="{3D838442-84CE-4A85-8DEE-AC86E2FF0988}" type="presParOf" srcId="{86A55DE0-6782-4649-BC6C-CEA2303D94EB}" destId="{FC9471BF-3624-4B00-8057-CD8A2A3CB668}" srcOrd="1" destOrd="0" presId="urn:microsoft.com/office/officeart/2005/8/layout/process4"/>
    <dgm:cxn modelId="{D7B224C4-4031-4549-8F4A-7E16C8894F8F}" type="presParOf" srcId="{46E29A57-ECDA-4DCE-847F-4AF36E7DDF9E}" destId="{2E4A8A49-33D7-40EB-947E-EF553356FB25}" srcOrd="1" destOrd="0" presId="urn:microsoft.com/office/officeart/2005/8/layout/process4"/>
    <dgm:cxn modelId="{038CB001-82C4-48F2-BFC5-D906BD71B7BE}" type="presParOf" srcId="{46E29A57-ECDA-4DCE-847F-4AF36E7DDF9E}" destId="{D97475B0-D30F-49DC-9598-008B66D6D945}" srcOrd="2" destOrd="0" presId="urn:microsoft.com/office/officeart/2005/8/layout/process4"/>
    <dgm:cxn modelId="{CEF1E577-ABAF-49CA-8D20-A6D580D0AC01}" type="presParOf" srcId="{D97475B0-D30F-49DC-9598-008B66D6D945}" destId="{A119AC64-D570-4FE8-BE0A-D7063BE93F45}" srcOrd="0" destOrd="0" presId="urn:microsoft.com/office/officeart/2005/8/layout/process4"/>
    <dgm:cxn modelId="{FEEA7B54-ABBE-4002-98DF-8D70B4455400}" type="presParOf" srcId="{D97475B0-D30F-49DC-9598-008B66D6D945}" destId="{D0D8D87E-E2E0-4665-B6FA-D5F4C557F4DE}" srcOrd="1" destOrd="0" presId="urn:microsoft.com/office/officeart/2005/8/layout/process4"/>
    <dgm:cxn modelId="{76EFDA11-41A6-486C-8975-061A39B5AB8D}" type="presParOf" srcId="{D97475B0-D30F-49DC-9598-008B66D6D945}" destId="{32403867-6D30-4C65-B125-824B9D35C535}" srcOrd="2" destOrd="0" presId="urn:microsoft.com/office/officeart/2005/8/layout/process4"/>
    <dgm:cxn modelId="{D57AE648-500A-4427-9386-8C69DF080D2D}" type="presParOf" srcId="{32403867-6D30-4C65-B125-824B9D35C535}" destId="{56A7E987-BFEE-4620-9398-30B67DF7A584}" srcOrd="0" destOrd="0" presId="urn:microsoft.com/office/officeart/2005/8/layout/process4"/>
    <dgm:cxn modelId="{B335BBF9-4858-44A2-8461-E855AD0274BF}" type="presParOf" srcId="{32403867-6D30-4C65-B125-824B9D35C535}" destId="{542F861F-B233-41C5-B230-5CB0F715A237}" srcOrd="1" destOrd="0" presId="urn:microsoft.com/office/officeart/2005/8/layout/process4"/>
    <dgm:cxn modelId="{DE782782-73DF-4CEB-AB7D-15DAC004E0AB}" type="presParOf" srcId="{46E29A57-ECDA-4DCE-847F-4AF36E7DDF9E}" destId="{3AB7D927-B2F8-4D0B-AE23-88BFBC4579E3}" srcOrd="3" destOrd="0" presId="urn:microsoft.com/office/officeart/2005/8/layout/process4"/>
    <dgm:cxn modelId="{B35B9072-2E61-4094-AFD4-63B8483E639D}" type="presParOf" srcId="{46E29A57-ECDA-4DCE-847F-4AF36E7DDF9E}" destId="{870E5B65-F88A-42D3-8D21-F181A0E04D8C}" srcOrd="4" destOrd="0" presId="urn:microsoft.com/office/officeart/2005/8/layout/process4"/>
    <dgm:cxn modelId="{9CCD02D3-7450-437B-9598-A6EF5CF46C1F}" type="presParOf" srcId="{870E5B65-F88A-42D3-8D21-F181A0E04D8C}" destId="{2BD6D082-AAAC-488E-BEF1-BDCD26B2CE28}" srcOrd="0" destOrd="0" presId="urn:microsoft.com/office/officeart/2005/8/layout/process4"/>
    <dgm:cxn modelId="{DF36B23F-E69D-4E40-BB92-BEA052B5EBEB}" type="presParOf" srcId="{870E5B65-F88A-42D3-8D21-F181A0E04D8C}" destId="{43B89D2B-2E91-416A-8053-3CE16304ECBA}" srcOrd="1" destOrd="0" presId="urn:microsoft.com/office/officeart/2005/8/layout/process4"/>
    <dgm:cxn modelId="{0CDA49A0-81E9-46C8-B08E-8D38CD82C740}" type="presParOf" srcId="{870E5B65-F88A-42D3-8D21-F181A0E04D8C}" destId="{64925808-DF1B-4C2E-A8C4-3A61F48860F2}" srcOrd="2" destOrd="0" presId="urn:microsoft.com/office/officeart/2005/8/layout/process4"/>
    <dgm:cxn modelId="{F2B8F6C7-4CA8-4F2D-A35C-6DC85BCCE7D1}" type="presParOf" srcId="{64925808-DF1B-4C2E-A8C4-3A61F48860F2}" destId="{36A46EDC-3BA5-4174-AEE5-3384C0B20667}" srcOrd="0" destOrd="0" presId="urn:microsoft.com/office/officeart/2005/8/layout/process4"/>
    <dgm:cxn modelId="{237D6088-DFCF-4A71-B55F-C8BC91D7BCDF}" type="presParOf" srcId="{64925808-DF1B-4C2E-A8C4-3A61F48860F2}" destId="{4E38ABF8-181B-496E-BB10-343E1C7B6CDC}" srcOrd="1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6DB087-B7EA-49A8-AA95-33978B1CE009}" type="doc">
      <dgm:prSet loTypeId="urn:microsoft.com/office/officeart/2005/8/layout/target3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s-ES"/>
        </a:p>
      </dgm:t>
    </dgm:pt>
    <dgm:pt modelId="{93951D67-C07B-443F-9C0C-6D4DDCE6F534}">
      <dgm:prSet phldrT="[Texto]"/>
      <dgm:spPr/>
      <dgm:t>
        <a:bodyPr/>
        <a:lstStyle/>
        <a:p>
          <a:r>
            <a:rPr lang="es-ES" dirty="0" smtClean="0"/>
            <a:t>Estructura de mandos</a:t>
          </a:r>
          <a:endParaRPr lang="es-ES" dirty="0"/>
        </a:p>
      </dgm:t>
    </dgm:pt>
    <dgm:pt modelId="{4480AB16-A48C-452E-B758-877645A68196}" type="parTrans" cxnId="{CF7195A4-C5FF-438A-BE7C-999A5D60AEB0}">
      <dgm:prSet/>
      <dgm:spPr/>
      <dgm:t>
        <a:bodyPr/>
        <a:lstStyle/>
        <a:p>
          <a:endParaRPr lang="es-ES"/>
        </a:p>
      </dgm:t>
    </dgm:pt>
    <dgm:pt modelId="{B0629084-1796-43AA-BCA9-AC6C02C9ED42}" type="sibTrans" cxnId="{CF7195A4-C5FF-438A-BE7C-999A5D60AEB0}">
      <dgm:prSet/>
      <dgm:spPr/>
      <dgm:t>
        <a:bodyPr/>
        <a:lstStyle/>
        <a:p>
          <a:endParaRPr lang="es-ES"/>
        </a:p>
      </dgm:t>
    </dgm:pt>
    <dgm:pt modelId="{600FC953-39F8-4250-A405-DEA28E93A2FB}">
      <dgm:prSet phldrT="[Texto]"/>
      <dgm:spPr>
        <a:ln w="3175" cmpd="sng"/>
      </dgm:spPr>
      <dgm:t>
        <a:bodyPr/>
        <a:lstStyle/>
        <a:p>
          <a:r>
            <a:rPr lang="es-ES" dirty="0" smtClean="0"/>
            <a:t>General en Jefe: M. Gómez.</a:t>
          </a:r>
          <a:endParaRPr lang="es-ES" dirty="0"/>
        </a:p>
      </dgm:t>
    </dgm:pt>
    <dgm:pt modelId="{7ED7F4DE-5B7E-47F9-8823-30C5D8699DBF}" type="parTrans" cxnId="{0087F91D-B83A-4734-98D9-1E370F95BD2B}">
      <dgm:prSet/>
      <dgm:spPr/>
      <dgm:t>
        <a:bodyPr/>
        <a:lstStyle/>
        <a:p>
          <a:endParaRPr lang="es-ES"/>
        </a:p>
      </dgm:t>
    </dgm:pt>
    <dgm:pt modelId="{66B83EEF-DD47-4C86-821B-2A1881E5E12D}" type="sibTrans" cxnId="{0087F91D-B83A-4734-98D9-1E370F95BD2B}">
      <dgm:prSet/>
      <dgm:spPr/>
      <dgm:t>
        <a:bodyPr/>
        <a:lstStyle/>
        <a:p>
          <a:endParaRPr lang="es-ES"/>
        </a:p>
      </dgm:t>
    </dgm:pt>
    <dgm:pt modelId="{D18A8126-9190-4BB1-8CB0-421B09CF869A}">
      <dgm:prSet phldrT="[Texto]"/>
      <dgm:spPr>
        <a:ln w="3175" cmpd="sng"/>
      </dgm:spPr>
      <dgm:t>
        <a:bodyPr/>
        <a:lstStyle/>
        <a:p>
          <a:r>
            <a:rPr lang="es-ES" dirty="0" smtClean="0"/>
            <a:t>Segundo: A. Maceo.</a:t>
          </a:r>
          <a:endParaRPr lang="es-ES" dirty="0"/>
        </a:p>
      </dgm:t>
    </dgm:pt>
    <dgm:pt modelId="{56679D62-7F84-4301-843A-E1BD6F8B6CAA}" type="parTrans" cxnId="{4E1A5E95-D79C-47DB-8B01-79567A0B6369}">
      <dgm:prSet/>
      <dgm:spPr/>
      <dgm:t>
        <a:bodyPr/>
        <a:lstStyle/>
        <a:p>
          <a:endParaRPr lang="es-ES"/>
        </a:p>
      </dgm:t>
    </dgm:pt>
    <dgm:pt modelId="{BB3F7CB6-6524-4A3C-AA28-E7E451C798FA}" type="sibTrans" cxnId="{4E1A5E95-D79C-47DB-8B01-79567A0B6369}">
      <dgm:prSet/>
      <dgm:spPr/>
      <dgm:t>
        <a:bodyPr/>
        <a:lstStyle/>
        <a:p>
          <a:endParaRPr lang="es-ES"/>
        </a:p>
      </dgm:t>
    </dgm:pt>
    <dgm:pt modelId="{C25EAE06-2F00-4B9D-A679-AE056EC6B919}">
      <dgm:prSet phldrT="[Texto]"/>
      <dgm:spPr/>
      <dgm:t>
        <a:bodyPr/>
        <a:lstStyle/>
        <a:p>
          <a:r>
            <a:rPr lang="es-ES" dirty="0" smtClean="0"/>
            <a:t>Invasión a occidente</a:t>
          </a:r>
          <a:endParaRPr lang="es-ES" dirty="0"/>
        </a:p>
      </dgm:t>
    </dgm:pt>
    <dgm:pt modelId="{38E86731-8FEA-4801-AEE3-F8AEB17BD69F}" type="parTrans" cxnId="{F949E0FB-79EA-450C-8118-BCE6D9029774}">
      <dgm:prSet/>
      <dgm:spPr/>
      <dgm:t>
        <a:bodyPr/>
        <a:lstStyle/>
        <a:p>
          <a:endParaRPr lang="es-ES"/>
        </a:p>
      </dgm:t>
    </dgm:pt>
    <dgm:pt modelId="{4B747D2F-A551-4A40-ABE5-42C051F343CC}" type="sibTrans" cxnId="{F949E0FB-79EA-450C-8118-BCE6D9029774}">
      <dgm:prSet/>
      <dgm:spPr/>
      <dgm:t>
        <a:bodyPr/>
        <a:lstStyle/>
        <a:p>
          <a:endParaRPr lang="es-ES"/>
        </a:p>
      </dgm:t>
    </dgm:pt>
    <dgm:pt modelId="{57724BA9-F224-4D90-BCD6-6D52E94E2EEB}">
      <dgm:prSet phldrT="[Texto]"/>
      <dgm:spPr/>
      <dgm:t>
        <a:bodyPr/>
        <a:lstStyle/>
        <a:p>
          <a:r>
            <a:rPr lang="es-ES" dirty="0" smtClean="0"/>
            <a:t>Maceo: abastiona Oriente</a:t>
          </a:r>
          <a:endParaRPr lang="es-ES" dirty="0"/>
        </a:p>
      </dgm:t>
    </dgm:pt>
    <dgm:pt modelId="{034A8957-66B4-4F3B-9273-6D7C697299FE}" type="parTrans" cxnId="{BEF65476-7024-4443-8DA4-19BF6F68A925}">
      <dgm:prSet/>
      <dgm:spPr/>
      <dgm:t>
        <a:bodyPr/>
        <a:lstStyle/>
        <a:p>
          <a:endParaRPr lang="es-ES"/>
        </a:p>
      </dgm:t>
    </dgm:pt>
    <dgm:pt modelId="{CC1AA6C4-7222-4DEA-9BDF-AB171F91C768}" type="sibTrans" cxnId="{BEF65476-7024-4443-8DA4-19BF6F68A925}">
      <dgm:prSet/>
      <dgm:spPr/>
      <dgm:t>
        <a:bodyPr/>
        <a:lstStyle/>
        <a:p>
          <a:endParaRPr lang="es-ES"/>
        </a:p>
      </dgm:t>
    </dgm:pt>
    <dgm:pt modelId="{DB726DC2-71E7-491F-9B80-8B8BC557F0D2}">
      <dgm:prSet phldrT="[Texto]"/>
      <dgm:spPr/>
      <dgm:t>
        <a:bodyPr/>
        <a:lstStyle/>
        <a:p>
          <a:r>
            <a:rPr lang="es-ES" dirty="0" smtClean="0"/>
            <a:t>Gómez: insurecciona C. </a:t>
          </a:r>
          <a:endParaRPr lang="es-ES" dirty="0"/>
        </a:p>
      </dgm:t>
    </dgm:pt>
    <dgm:pt modelId="{D3D500C6-A9C8-4B37-B89F-CCFEC9EC451E}" type="parTrans" cxnId="{ED8669A9-605F-4874-A3BD-B54021488BAD}">
      <dgm:prSet/>
      <dgm:spPr/>
      <dgm:t>
        <a:bodyPr/>
        <a:lstStyle/>
        <a:p>
          <a:endParaRPr lang="es-ES"/>
        </a:p>
      </dgm:t>
    </dgm:pt>
    <dgm:pt modelId="{6829D5DD-5AAE-407C-BAAF-92345B910D5C}" type="sibTrans" cxnId="{ED8669A9-605F-4874-A3BD-B54021488BAD}">
      <dgm:prSet/>
      <dgm:spPr/>
      <dgm:t>
        <a:bodyPr/>
        <a:lstStyle/>
        <a:p>
          <a:endParaRPr lang="es-ES"/>
        </a:p>
      </dgm:t>
    </dgm:pt>
    <dgm:pt modelId="{4CCC1665-D24F-48F8-8B91-A76AC266DBBF}">
      <dgm:prSet phldrT="[Texto]"/>
      <dgm:spPr/>
      <dgm:t>
        <a:bodyPr/>
        <a:lstStyle/>
        <a:p>
          <a:r>
            <a:rPr lang="es-ES" dirty="0" smtClean="0"/>
            <a:t>Acelerar la marcha de la Guerra</a:t>
          </a:r>
          <a:endParaRPr lang="es-ES" dirty="0"/>
        </a:p>
      </dgm:t>
    </dgm:pt>
    <dgm:pt modelId="{990647DF-4065-47C9-9DF4-96E546A460DC}" type="parTrans" cxnId="{973A9584-C3A7-4B26-8348-9ABEC8801CEA}">
      <dgm:prSet/>
      <dgm:spPr/>
      <dgm:t>
        <a:bodyPr/>
        <a:lstStyle/>
        <a:p>
          <a:endParaRPr lang="es-ES"/>
        </a:p>
      </dgm:t>
    </dgm:pt>
    <dgm:pt modelId="{6E49FFEC-20F8-41DF-9942-ADB87E6B69E9}" type="sibTrans" cxnId="{973A9584-C3A7-4B26-8348-9ABEC8801CEA}">
      <dgm:prSet/>
      <dgm:spPr/>
      <dgm:t>
        <a:bodyPr/>
        <a:lstStyle/>
        <a:p>
          <a:endParaRPr lang="es-ES"/>
        </a:p>
      </dgm:t>
    </dgm:pt>
    <dgm:pt modelId="{F79245D3-22E8-4F80-92D2-E851BA3EB376}">
      <dgm:prSet phldrT="[Texto]"/>
      <dgm:spPr/>
      <dgm:t>
        <a:bodyPr/>
        <a:lstStyle/>
        <a:p>
          <a:r>
            <a:rPr lang="es-ES" dirty="0" smtClean="0"/>
            <a:t>Constitución del gobierno de la República en Armas</a:t>
          </a:r>
          <a:endParaRPr lang="es-ES" dirty="0"/>
        </a:p>
      </dgm:t>
    </dgm:pt>
    <dgm:pt modelId="{A293B9E6-E699-4F73-97F8-B8E5FD0BA63D}" type="parTrans" cxnId="{CB35C434-3AA2-4DD5-9B4E-D8AEED737D85}">
      <dgm:prSet/>
      <dgm:spPr/>
      <dgm:t>
        <a:bodyPr/>
        <a:lstStyle/>
        <a:p>
          <a:endParaRPr lang="es-ES"/>
        </a:p>
      </dgm:t>
    </dgm:pt>
    <dgm:pt modelId="{5178C2D2-BB58-4C55-90A9-A4938C6FAAE4}" type="sibTrans" cxnId="{CB35C434-3AA2-4DD5-9B4E-D8AEED737D85}">
      <dgm:prSet/>
      <dgm:spPr/>
      <dgm:t>
        <a:bodyPr/>
        <a:lstStyle/>
        <a:p>
          <a:endParaRPr lang="es-ES"/>
        </a:p>
      </dgm:t>
    </dgm:pt>
    <dgm:pt modelId="{7B11EBCB-1F28-4590-BC89-AB4FD41C31E7}">
      <dgm:prSet/>
      <dgm:spPr/>
      <dgm:t>
        <a:bodyPr/>
        <a:lstStyle/>
        <a:p>
          <a:r>
            <a:rPr lang="es-ES" dirty="0" smtClean="0"/>
            <a:t>Salida de J. Martí  </a:t>
          </a:r>
          <a:endParaRPr lang="es-ES" dirty="0"/>
        </a:p>
      </dgm:t>
    </dgm:pt>
    <dgm:pt modelId="{43752E0A-2BCD-419F-948E-D0CDE4F17BB3}" type="parTrans" cxnId="{C61D2B85-D9AB-4BF8-A166-3BBC97F6DC69}">
      <dgm:prSet/>
      <dgm:spPr/>
      <dgm:t>
        <a:bodyPr/>
        <a:lstStyle/>
        <a:p>
          <a:endParaRPr lang="es-ES"/>
        </a:p>
      </dgm:t>
    </dgm:pt>
    <dgm:pt modelId="{95BD0AFC-98D9-4A47-80EA-9D9A6A48678F}" type="sibTrans" cxnId="{C61D2B85-D9AB-4BF8-A166-3BBC97F6DC69}">
      <dgm:prSet/>
      <dgm:spPr/>
      <dgm:t>
        <a:bodyPr/>
        <a:lstStyle/>
        <a:p>
          <a:endParaRPr lang="es-ES"/>
        </a:p>
      </dgm:t>
    </dgm:pt>
    <dgm:pt modelId="{18AC48B7-DD92-464F-9BC7-E7B2DE0AF707}" type="pres">
      <dgm:prSet presAssocID="{156DB087-B7EA-49A8-AA95-33978B1CE00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451CC01-B482-4AD2-94A7-43921D2B3C90}" type="pres">
      <dgm:prSet presAssocID="{93951D67-C07B-443F-9C0C-6D4DDCE6F534}" presName="circle1" presStyleLbl="node1" presStyleIdx="0" presStyleCnt="4"/>
      <dgm:spPr/>
    </dgm:pt>
    <dgm:pt modelId="{8574F10C-3EA8-4242-B5F9-6E0EFD6121FB}" type="pres">
      <dgm:prSet presAssocID="{93951D67-C07B-443F-9C0C-6D4DDCE6F534}" presName="space" presStyleCnt="0"/>
      <dgm:spPr/>
    </dgm:pt>
    <dgm:pt modelId="{BBF357D2-A348-4E6F-BB74-AE9BAD24CE11}" type="pres">
      <dgm:prSet presAssocID="{93951D67-C07B-443F-9C0C-6D4DDCE6F534}" presName="rect1" presStyleLbl="alignAcc1" presStyleIdx="0" presStyleCnt="4"/>
      <dgm:spPr/>
      <dgm:t>
        <a:bodyPr/>
        <a:lstStyle/>
        <a:p>
          <a:endParaRPr lang="es-ES"/>
        </a:p>
      </dgm:t>
    </dgm:pt>
    <dgm:pt modelId="{46092805-1856-47A6-BB5A-94DFC8A8294B}" type="pres">
      <dgm:prSet presAssocID="{7B11EBCB-1F28-4590-BC89-AB4FD41C31E7}" presName="vertSpace2" presStyleLbl="node1" presStyleIdx="0" presStyleCnt="4"/>
      <dgm:spPr/>
    </dgm:pt>
    <dgm:pt modelId="{98D74595-3E60-4803-83F1-4DEA8657D10F}" type="pres">
      <dgm:prSet presAssocID="{7B11EBCB-1F28-4590-BC89-AB4FD41C31E7}" presName="circle2" presStyleLbl="node1" presStyleIdx="1" presStyleCnt="4"/>
      <dgm:spPr/>
    </dgm:pt>
    <dgm:pt modelId="{0D3A8DC7-DAC7-409C-B72C-0076341E569F}" type="pres">
      <dgm:prSet presAssocID="{7B11EBCB-1F28-4590-BC89-AB4FD41C31E7}" presName="rect2" presStyleLbl="alignAcc1" presStyleIdx="1" presStyleCnt="4" custScaleY="96818"/>
      <dgm:spPr/>
      <dgm:t>
        <a:bodyPr/>
        <a:lstStyle/>
        <a:p>
          <a:endParaRPr lang="es-ES"/>
        </a:p>
      </dgm:t>
    </dgm:pt>
    <dgm:pt modelId="{882BC331-7922-4F50-AE2D-CD7659EEC2E0}" type="pres">
      <dgm:prSet presAssocID="{C25EAE06-2F00-4B9D-A679-AE056EC6B919}" presName="vertSpace3" presStyleLbl="node1" presStyleIdx="1" presStyleCnt="4"/>
      <dgm:spPr/>
    </dgm:pt>
    <dgm:pt modelId="{A947F2F1-D453-4B94-BD06-7947B5A7C400}" type="pres">
      <dgm:prSet presAssocID="{C25EAE06-2F00-4B9D-A679-AE056EC6B919}" presName="circle3" presStyleLbl="node1" presStyleIdx="2" presStyleCnt="4"/>
      <dgm:spPr/>
    </dgm:pt>
    <dgm:pt modelId="{F70725A0-85C4-4B67-8C5B-E2C97469DE5A}" type="pres">
      <dgm:prSet presAssocID="{C25EAE06-2F00-4B9D-A679-AE056EC6B919}" presName="rect3" presStyleLbl="alignAcc1" presStyleIdx="2" presStyleCnt="4"/>
      <dgm:spPr/>
      <dgm:t>
        <a:bodyPr/>
        <a:lstStyle/>
        <a:p>
          <a:endParaRPr lang="es-ES"/>
        </a:p>
      </dgm:t>
    </dgm:pt>
    <dgm:pt modelId="{1428E22A-79D2-4304-9B89-820A39720416}" type="pres">
      <dgm:prSet presAssocID="{4CCC1665-D24F-48F8-8B91-A76AC266DBBF}" presName="vertSpace4" presStyleLbl="node1" presStyleIdx="2" presStyleCnt="4"/>
      <dgm:spPr/>
    </dgm:pt>
    <dgm:pt modelId="{B72BE6E0-4B26-4203-9A65-A09C1BCEB405}" type="pres">
      <dgm:prSet presAssocID="{4CCC1665-D24F-48F8-8B91-A76AC266DBBF}" presName="circle4" presStyleLbl="node1" presStyleIdx="3" presStyleCnt="4"/>
      <dgm:spPr/>
    </dgm:pt>
    <dgm:pt modelId="{E88EAFFF-87F9-4C2E-BB80-ABBA993D9C4B}" type="pres">
      <dgm:prSet presAssocID="{4CCC1665-D24F-48F8-8B91-A76AC266DBBF}" presName="rect4" presStyleLbl="alignAcc1" presStyleIdx="3" presStyleCnt="4"/>
      <dgm:spPr/>
      <dgm:t>
        <a:bodyPr/>
        <a:lstStyle/>
        <a:p>
          <a:endParaRPr lang="es-ES"/>
        </a:p>
      </dgm:t>
    </dgm:pt>
    <dgm:pt modelId="{A5B1A70E-BC5F-45DE-A936-8F3C4FFE63E1}" type="pres">
      <dgm:prSet presAssocID="{93951D67-C07B-443F-9C0C-6D4DDCE6F534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7ECA8D-86E0-47B6-A5E7-B61A731C85CF}" type="pres">
      <dgm:prSet presAssocID="{93951D67-C07B-443F-9C0C-6D4DDCE6F534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3E6743-E3E5-48FE-91B3-4424B97A4CC6}" type="pres">
      <dgm:prSet presAssocID="{7B11EBCB-1F28-4590-BC89-AB4FD41C31E7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779FE0-B61F-4522-99F4-7B6B700153E4}" type="pres">
      <dgm:prSet presAssocID="{7B11EBCB-1F28-4590-BC89-AB4FD41C31E7}" presName="rect2ChTx" presStyleLbl="alignAcc1" presStyleIdx="3" presStyleCnt="4">
        <dgm:presLayoutVars>
          <dgm:bulletEnabled val="1"/>
        </dgm:presLayoutVars>
      </dgm:prSet>
      <dgm:spPr/>
    </dgm:pt>
    <dgm:pt modelId="{CCB5169C-3507-48E8-B737-32C50885A1BE}" type="pres">
      <dgm:prSet presAssocID="{C25EAE06-2F00-4B9D-A679-AE056EC6B919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C4FBD7-F871-46D0-848A-66AC7D55DB36}" type="pres">
      <dgm:prSet presAssocID="{C25EAE06-2F00-4B9D-A679-AE056EC6B919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6EFB68-1890-466E-847C-9E81D5E2D564}" type="pres">
      <dgm:prSet presAssocID="{4CCC1665-D24F-48F8-8B91-A76AC266DBBF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F9CA7CB-4B4F-4F89-9A2C-73EC2F22AE27}" type="pres">
      <dgm:prSet presAssocID="{4CCC1665-D24F-48F8-8B91-A76AC266DBBF}" presName="rect4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C9C3C65-EC17-43D2-8BEC-F41B0CE421FF}" type="presOf" srcId="{7B11EBCB-1F28-4590-BC89-AB4FD41C31E7}" destId="{EE3E6743-E3E5-48FE-91B3-4424B97A4CC6}" srcOrd="1" destOrd="0" presId="urn:microsoft.com/office/officeart/2005/8/layout/target3"/>
    <dgm:cxn modelId="{ED8669A9-605F-4874-A3BD-B54021488BAD}" srcId="{C25EAE06-2F00-4B9D-A679-AE056EC6B919}" destId="{DB726DC2-71E7-491F-9B80-8B8BC557F0D2}" srcOrd="1" destOrd="0" parTransId="{D3D500C6-A9C8-4B37-B89F-CCFEC9EC451E}" sibTransId="{6829D5DD-5AAE-407C-BAAF-92345B910D5C}"/>
    <dgm:cxn modelId="{46CA97B2-72A7-4E8E-8949-3787F6FD19DB}" type="presOf" srcId="{7B11EBCB-1F28-4590-BC89-AB4FD41C31E7}" destId="{0D3A8DC7-DAC7-409C-B72C-0076341E569F}" srcOrd="0" destOrd="0" presId="urn:microsoft.com/office/officeart/2005/8/layout/target3"/>
    <dgm:cxn modelId="{61C340D4-D41E-4668-BA95-90C7B3E2AC91}" type="presOf" srcId="{156DB087-B7EA-49A8-AA95-33978B1CE009}" destId="{18AC48B7-DD92-464F-9BC7-E7B2DE0AF707}" srcOrd="0" destOrd="0" presId="urn:microsoft.com/office/officeart/2005/8/layout/target3"/>
    <dgm:cxn modelId="{93EE47FB-92FD-4BA3-BB26-95980DA6B928}" type="presOf" srcId="{C25EAE06-2F00-4B9D-A679-AE056EC6B919}" destId="{F70725A0-85C4-4B67-8C5B-E2C97469DE5A}" srcOrd="0" destOrd="0" presId="urn:microsoft.com/office/officeart/2005/8/layout/target3"/>
    <dgm:cxn modelId="{BEE68F0E-2848-43AE-B2EC-F8A82A1DF1D2}" type="presOf" srcId="{DB726DC2-71E7-491F-9B80-8B8BC557F0D2}" destId="{BDC4FBD7-F871-46D0-848A-66AC7D55DB36}" srcOrd="0" destOrd="1" presId="urn:microsoft.com/office/officeart/2005/8/layout/target3"/>
    <dgm:cxn modelId="{4E23DC77-314E-43E3-831C-3DAC6B1D7D38}" type="presOf" srcId="{93951D67-C07B-443F-9C0C-6D4DDCE6F534}" destId="{BBF357D2-A348-4E6F-BB74-AE9BAD24CE11}" srcOrd="0" destOrd="0" presId="urn:microsoft.com/office/officeart/2005/8/layout/target3"/>
    <dgm:cxn modelId="{C1A13F29-997F-4D9E-BB7B-873C9019D311}" type="presOf" srcId="{57724BA9-F224-4D90-BCD6-6D52E94E2EEB}" destId="{BDC4FBD7-F871-46D0-848A-66AC7D55DB36}" srcOrd="0" destOrd="0" presId="urn:microsoft.com/office/officeart/2005/8/layout/target3"/>
    <dgm:cxn modelId="{D4BDD570-4850-4B4F-BB5E-53DB4A35154E}" type="presOf" srcId="{C25EAE06-2F00-4B9D-A679-AE056EC6B919}" destId="{CCB5169C-3507-48E8-B737-32C50885A1BE}" srcOrd="1" destOrd="0" presId="urn:microsoft.com/office/officeart/2005/8/layout/target3"/>
    <dgm:cxn modelId="{4E1A5E95-D79C-47DB-8B01-79567A0B6369}" srcId="{93951D67-C07B-443F-9C0C-6D4DDCE6F534}" destId="{D18A8126-9190-4BB1-8CB0-421B09CF869A}" srcOrd="1" destOrd="0" parTransId="{56679D62-7F84-4301-843A-E1BD6F8B6CAA}" sibTransId="{BB3F7CB6-6524-4A3C-AA28-E7E451C798FA}"/>
    <dgm:cxn modelId="{BEF65476-7024-4443-8DA4-19BF6F68A925}" srcId="{C25EAE06-2F00-4B9D-A679-AE056EC6B919}" destId="{57724BA9-F224-4D90-BCD6-6D52E94E2EEB}" srcOrd="0" destOrd="0" parTransId="{034A8957-66B4-4F3B-9273-6D7C697299FE}" sibTransId="{CC1AA6C4-7222-4DEA-9BDF-AB171F91C768}"/>
    <dgm:cxn modelId="{787987E8-A410-4DE0-B035-A3E9FD918F6D}" type="presOf" srcId="{4CCC1665-D24F-48F8-8B91-A76AC266DBBF}" destId="{E88EAFFF-87F9-4C2E-BB80-ABBA993D9C4B}" srcOrd="0" destOrd="0" presId="urn:microsoft.com/office/officeart/2005/8/layout/target3"/>
    <dgm:cxn modelId="{96366E8F-DF9F-4144-ABC5-B1B670F6F367}" type="presOf" srcId="{93951D67-C07B-443F-9C0C-6D4DDCE6F534}" destId="{A5B1A70E-BC5F-45DE-A936-8F3C4FFE63E1}" srcOrd="1" destOrd="0" presId="urn:microsoft.com/office/officeart/2005/8/layout/target3"/>
    <dgm:cxn modelId="{CB35C434-3AA2-4DD5-9B4E-D8AEED737D85}" srcId="{4CCC1665-D24F-48F8-8B91-A76AC266DBBF}" destId="{F79245D3-22E8-4F80-92D2-E851BA3EB376}" srcOrd="0" destOrd="0" parTransId="{A293B9E6-E699-4F73-97F8-B8E5FD0BA63D}" sibTransId="{5178C2D2-BB58-4C55-90A9-A4938C6FAAE4}"/>
    <dgm:cxn modelId="{0087F91D-B83A-4734-98D9-1E370F95BD2B}" srcId="{93951D67-C07B-443F-9C0C-6D4DDCE6F534}" destId="{600FC953-39F8-4250-A405-DEA28E93A2FB}" srcOrd="0" destOrd="0" parTransId="{7ED7F4DE-5B7E-47F9-8823-30C5D8699DBF}" sibTransId="{66B83EEF-DD47-4C86-821B-2A1881E5E12D}"/>
    <dgm:cxn modelId="{C61D2B85-D9AB-4BF8-A166-3BBC97F6DC69}" srcId="{156DB087-B7EA-49A8-AA95-33978B1CE009}" destId="{7B11EBCB-1F28-4590-BC89-AB4FD41C31E7}" srcOrd="1" destOrd="0" parTransId="{43752E0A-2BCD-419F-948E-D0CDE4F17BB3}" sibTransId="{95BD0AFC-98D9-4A47-80EA-9D9A6A48678F}"/>
    <dgm:cxn modelId="{CF7195A4-C5FF-438A-BE7C-999A5D60AEB0}" srcId="{156DB087-B7EA-49A8-AA95-33978B1CE009}" destId="{93951D67-C07B-443F-9C0C-6D4DDCE6F534}" srcOrd="0" destOrd="0" parTransId="{4480AB16-A48C-452E-B758-877645A68196}" sibTransId="{B0629084-1796-43AA-BCA9-AC6C02C9ED42}"/>
    <dgm:cxn modelId="{741DB28C-6F10-4BE7-BDD5-EA0CBD74E01E}" type="presOf" srcId="{D18A8126-9190-4BB1-8CB0-421B09CF869A}" destId="{BD7ECA8D-86E0-47B6-A5E7-B61A731C85CF}" srcOrd="0" destOrd="1" presId="urn:microsoft.com/office/officeart/2005/8/layout/target3"/>
    <dgm:cxn modelId="{A8138F03-6C15-4E7D-B9DD-B13D64442ADC}" type="presOf" srcId="{600FC953-39F8-4250-A405-DEA28E93A2FB}" destId="{BD7ECA8D-86E0-47B6-A5E7-B61A731C85CF}" srcOrd="0" destOrd="0" presId="urn:microsoft.com/office/officeart/2005/8/layout/target3"/>
    <dgm:cxn modelId="{175A2AFC-08AB-40A9-B6F6-5150D508AFF6}" type="presOf" srcId="{4CCC1665-D24F-48F8-8B91-A76AC266DBBF}" destId="{0A6EFB68-1890-466E-847C-9E81D5E2D564}" srcOrd="1" destOrd="0" presId="urn:microsoft.com/office/officeart/2005/8/layout/target3"/>
    <dgm:cxn modelId="{6E61301C-1B2E-4853-B2DC-141AEB4B50F2}" type="presOf" srcId="{F79245D3-22E8-4F80-92D2-E851BA3EB376}" destId="{9F9CA7CB-4B4F-4F89-9A2C-73EC2F22AE27}" srcOrd="0" destOrd="0" presId="urn:microsoft.com/office/officeart/2005/8/layout/target3"/>
    <dgm:cxn modelId="{973A9584-C3A7-4B26-8348-9ABEC8801CEA}" srcId="{156DB087-B7EA-49A8-AA95-33978B1CE009}" destId="{4CCC1665-D24F-48F8-8B91-A76AC266DBBF}" srcOrd="3" destOrd="0" parTransId="{990647DF-4065-47C9-9DF4-96E546A460DC}" sibTransId="{6E49FFEC-20F8-41DF-9942-ADB87E6B69E9}"/>
    <dgm:cxn modelId="{F949E0FB-79EA-450C-8118-BCE6D9029774}" srcId="{156DB087-B7EA-49A8-AA95-33978B1CE009}" destId="{C25EAE06-2F00-4B9D-A679-AE056EC6B919}" srcOrd="2" destOrd="0" parTransId="{38E86731-8FEA-4801-AEE3-F8AEB17BD69F}" sibTransId="{4B747D2F-A551-4A40-ABE5-42C051F343CC}"/>
    <dgm:cxn modelId="{015AB8C4-DA4E-4F0C-92FA-DB7F68D8EED6}" type="presParOf" srcId="{18AC48B7-DD92-464F-9BC7-E7B2DE0AF707}" destId="{E451CC01-B482-4AD2-94A7-43921D2B3C90}" srcOrd="0" destOrd="0" presId="urn:microsoft.com/office/officeart/2005/8/layout/target3"/>
    <dgm:cxn modelId="{3D089FD2-6058-4C41-82CD-EA7AB64D36C2}" type="presParOf" srcId="{18AC48B7-DD92-464F-9BC7-E7B2DE0AF707}" destId="{8574F10C-3EA8-4242-B5F9-6E0EFD6121FB}" srcOrd="1" destOrd="0" presId="urn:microsoft.com/office/officeart/2005/8/layout/target3"/>
    <dgm:cxn modelId="{CA9F6F6A-41D2-4448-9D6D-59502C31F2D8}" type="presParOf" srcId="{18AC48B7-DD92-464F-9BC7-E7B2DE0AF707}" destId="{BBF357D2-A348-4E6F-BB74-AE9BAD24CE11}" srcOrd="2" destOrd="0" presId="urn:microsoft.com/office/officeart/2005/8/layout/target3"/>
    <dgm:cxn modelId="{8566B614-0AA4-4029-A4E8-2065D39AAC4D}" type="presParOf" srcId="{18AC48B7-DD92-464F-9BC7-E7B2DE0AF707}" destId="{46092805-1856-47A6-BB5A-94DFC8A8294B}" srcOrd="3" destOrd="0" presId="urn:microsoft.com/office/officeart/2005/8/layout/target3"/>
    <dgm:cxn modelId="{00C4FEC3-B300-4816-B370-1CDBA4F00C82}" type="presParOf" srcId="{18AC48B7-DD92-464F-9BC7-E7B2DE0AF707}" destId="{98D74595-3E60-4803-83F1-4DEA8657D10F}" srcOrd="4" destOrd="0" presId="urn:microsoft.com/office/officeart/2005/8/layout/target3"/>
    <dgm:cxn modelId="{968248A0-83A9-4FD9-8618-1AE53934182D}" type="presParOf" srcId="{18AC48B7-DD92-464F-9BC7-E7B2DE0AF707}" destId="{0D3A8DC7-DAC7-409C-B72C-0076341E569F}" srcOrd="5" destOrd="0" presId="urn:microsoft.com/office/officeart/2005/8/layout/target3"/>
    <dgm:cxn modelId="{2490DD46-3A00-4119-993E-177C679ACCDC}" type="presParOf" srcId="{18AC48B7-DD92-464F-9BC7-E7B2DE0AF707}" destId="{882BC331-7922-4F50-AE2D-CD7659EEC2E0}" srcOrd="6" destOrd="0" presId="urn:microsoft.com/office/officeart/2005/8/layout/target3"/>
    <dgm:cxn modelId="{C3BC465D-494B-4154-BFA0-ED88B8DF666A}" type="presParOf" srcId="{18AC48B7-DD92-464F-9BC7-E7B2DE0AF707}" destId="{A947F2F1-D453-4B94-BD06-7947B5A7C400}" srcOrd="7" destOrd="0" presId="urn:microsoft.com/office/officeart/2005/8/layout/target3"/>
    <dgm:cxn modelId="{0C061D46-412C-420B-AF46-746D69707E29}" type="presParOf" srcId="{18AC48B7-DD92-464F-9BC7-E7B2DE0AF707}" destId="{F70725A0-85C4-4B67-8C5B-E2C97469DE5A}" srcOrd="8" destOrd="0" presId="urn:microsoft.com/office/officeart/2005/8/layout/target3"/>
    <dgm:cxn modelId="{5E6C54B2-3D94-4269-8F41-0AA80457155D}" type="presParOf" srcId="{18AC48B7-DD92-464F-9BC7-E7B2DE0AF707}" destId="{1428E22A-79D2-4304-9B89-820A39720416}" srcOrd="9" destOrd="0" presId="urn:microsoft.com/office/officeart/2005/8/layout/target3"/>
    <dgm:cxn modelId="{08CA1367-05A9-4D5A-B6CF-9E0DFAE398EE}" type="presParOf" srcId="{18AC48B7-DD92-464F-9BC7-E7B2DE0AF707}" destId="{B72BE6E0-4B26-4203-9A65-A09C1BCEB405}" srcOrd="10" destOrd="0" presId="urn:microsoft.com/office/officeart/2005/8/layout/target3"/>
    <dgm:cxn modelId="{3311542C-BE61-48E5-9459-46B288093365}" type="presParOf" srcId="{18AC48B7-DD92-464F-9BC7-E7B2DE0AF707}" destId="{E88EAFFF-87F9-4C2E-BB80-ABBA993D9C4B}" srcOrd="11" destOrd="0" presId="urn:microsoft.com/office/officeart/2005/8/layout/target3"/>
    <dgm:cxn modelId="{13CE8455-1596-4A3A-8BCC-7211A94B7CA8}" type="presParOf" srcId="{18AC48B7-DD92-464F-9BC7-E7B2DE0AF707}" destId="{A5B1A70E-BC5F-45DE-A936-8F3C4FFE63E1}" srcOrd="12" destOrd="0" presId="urn:microsoft.com/office/officeart/2005/8/layout/target3"/>
    <dgm:cxn modelId="{026F2645-F9ED-455B-888F-5BBAD09BFF32}" type="presParOf" srcId="{18AC48B7-DD92-464F-9BC7-E7B2DE0AF707}" destId="{BD7ECA8D-86E0-47B6-A5E7-B61A731C85CF}" srcOrd="13" destOrd="0" presId="urn:microsoft.com/office/officeart/2005/8/layout/target3"/>
    <dgm:cxn modelId="{DAF76836-A945-458F-9B4D-4D2D63E4EA34}" type="presParOf" srcId="{18AC48B7-DD92-464F-9BC7-E7B2DE0AF707}" destId="{EE3E6743-E3E5-48FE-91B3-4424B97A4CC6}" srcOrd="14" destOrd="0" presId="urn:microsoft.com/office/officeart/2005/8/layout/target3"/>
    <dgm:cxn modelId="{0C40DEF9-6BE1-40C4-B8DD-0EFDC06348A7}" type="presParOf" srcId="{18AC48B7-DD92-464F-9BC7-E7B2DE0AF707}" destId="{35779FE0-B61F-4522-99F4-7B6B700153E4}" srcOrd="15" destOrd="0" presId="urn:microsoft.com/office/officeart/2005/8/layout/target3"/>
    <dgm:cxn modelId="{8E2A1A93-1229-4003-9A55-E4EB313AE01F}" type="presParOf" srcId="{18AC48B7-DD92-464F-9BC7-E7B2DE0AF707}" destId="{CCB5169C-3507-48E8-B737-32C50885A1BE}" srcOrd="16" destOrd="0" presId="urn:microsoft.com/office/officeart/2005/8/layout/target3"/>
    <dgm:cxn modelId="{0413D291-B21C-4733-B8F8-1C04F2CCB24A}" type="presParOf" srcId="{18AC48B7-DD92-464F-9BC7-E7B2DE0AF707}" destId="{BDC4FBD7-F871-46D0-848A-66AC7D55DB36}" srcOrd="17" destOrd="0" presId="urn:microsoft.com/office/officeart/2005/8/layout/target3"/>
    <dgm:cxn modelId="{EBB6810F-34AE-4D0F-B15A-AE69D11A1EDA}" type="presParOf" srcId="{18AC48B7-DD92-464F-9BC7-E7B2DE0AF707}" destId="{0A6EFB68-1890-466E-847C-9E81D5E2D564}" srcOrd="18" destOrd="0" presId="urn:microsoft.com/office/officeart/2005/8/layout/target3"/>
    <dgm:cxn modelId="{D2340492-76A7-4824-9770-91820C43EE90}" type="presParOf" srcId="{18AC48B7-DD92-464F-9BC7-E7B2DE0AF707}" destId="{9F9CA7CB-4B4F-4F89-9A2C-73EC2F22AE27}" srcOrd="19" destOrd="0" presId="urn:microsoft.com/office/officeart/2005/8/layout/target3"/>
  </dgm:cxnLst>
  <dgm:bg>
    <a:noFill/>
  </dgm:bg>
  <dgm:whole>
    <a:ln w="12700">
      <a:solidFill>
        <a:scrgbClr r="0" g="0" b="0"/>
      </a:solidFill>
    </a:ln>
  </dgm:whole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3CBF62-0767-488C-8DC6-63CAB566500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ED3E8A2-C1F7-4B8D-9A2C-08C49A6CBB85}">
      <dgm:prSet phldrT="[Texto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</dgm:spPr>
      <dgm:t>
        <a:bodyPr/>
        <a:lstStyle/>
        <a:p>
          <a:r>
            <a:rPr lang="es-ES" sz="36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El pasado a eliminar</a:t>
          </a:r>
          <a:endParaRPr lang="es-ES" sz="36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1750E24-01E8-48F2-BA0E-27A1BCF7FEA1}" type="parTrans" cxnId="{B657503F-EDF0-4CFD-A5EF-5F217E3B3B87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D92B4C5-19AC-4B02-98D9-AD2E85D27147}" type="sibTrans" cxnId="{B657503F-EDF0-4CFD-A5EF-5F217E3B3B87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C59B519-927F-4386-982F-DB21124BC548}">
      <dgm:prSet phldrT="[Texto]" custT="1"/>
      <dgm:spPr>
        <a:solidFill>
          <a:srgbClr val="99CCFF">
            <a:alpha val="89804"/>
          </a:srgbClr>
        </a:solidFill>
        <a:ln cmpd="dbl"/>
      </dgm:spPr>
      <dgm:t>
        <a:bodyPr/>
        <a:lstStyle/>
        <a:p>
          <a:r>
            <a:rPr lang="es-ES" sz="28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 reprodujo en un presente </a:t>
          </a:r>
          <a:endParaRPr lang="es-ES" sz="28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A3641C0-E9E9-4F78-A354-2A501C3EE0E3}" type="parTrans" cxnId="{4C9848D1-EA3B-4232-B080-DEC44F2AD5A5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636F447-3D53-488C-B6F2-6D4CEE0BBBA4}" type="sibTrans" cxnId="{4C9848D1-EA3B-4232-B080-DEC44F2AD5A5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D23007E-30F2-4B9F-99D9-0A498969583A}">
      <dgm:prSet phldrT="[Texto]" custT="1"/>
      <dgm:spPr>
        <a:solidFill>
          <a:srgbClr val="99CCFF">
            <a:alpha val="89804"/>
          </a:srgbClr>
        </a:solidFill>
        <a:ln cmpd="dbl"/>
      </dgm:spPr>
      <dgm:t>
        <a:bodyPr/>
        <a:lstStyle/>
        <a:p>
          <a:r>
            <a:rPr lang="es-ES" sz="28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Traspolándose al futuro</a:t>
          </a:r>
          <a:endParaRPr lang="es-ES" sz="28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C3A5236-05C8-4250-8494-8850BF39E719}" type="parTrans" cxnId="{EA77BBD0-D514-4A1C-9C3B-D3C1201AE60C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C0E58F3-499E-4005-B7D3-08D32097F0EC}" type="sibTrans" cxnId="{EA77BBD0-D514-4A1C-9C3B-D3C1201AE60C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F5FDB93-3A93-4A30-808F-33A7A4BF31C9}">
      <dgm:prSet phldrT="[Texto]" custT="1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</dgm:spPr>
      <dgm:t>
        <a:bodyPr/>
        <a:lstStyle/>
        <a:p>
          <a:r>
            <a:rPr lang="es-ES" sz="36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Hegemonía cultural</a:t>
          </a:r>
          <a:endParaRPr lang="es-ES" sz="36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48A4478-93F1-41A5-A549-A50193F85BCF}" type="parTrans" cxnId="{1A3E31F1-BCEE-466D-81A5-B6669838BE54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B93176E-5AA1-48D6-BB5E-413A69CF1C98}" type="sibTrans" cxnId="{1A3E31F1-BCEE-466D-81A5-B6669838BE54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FC508B8-4A49-452F-9293-5B1BD2E0C8E1}">
      <dgm:prSet phldrT="[Texto]" custT="1"/>
      <dgm:spPr>
        <a:solidFill>
          <a:srgbClr val="99CCFF">
            <a:alpha val="90000"/>
          </a:srgbClr>
        </a:solidFill>
        <a:ln cmpd="dbl"/>
      </dgm:spPr>
      <dgm:t>
        <a:bodyPr/>
        <a:lstStyle/>
        <a:p>
          <a:r>
            <a:rPr lang="es-ES" sz="28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Esquemas, normas y conductas coloniales</a:t>
          </a:r>
          <a:endParaRPr lang="es-ES" sz="28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144A7F6-82C1-400F-A6E8-ADCC8ABFBA87}" type="parTrans" cxnId="{5FD67809-3195-4EC6-8AAE-AD2A5C56D63F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F4B72E7-AAC9-4E66-AE20-3D9968EBFC1B}" type="sibTrans" cxnId="{5FD67809-3195-4EC6-8AAE-AD2A5C56D63F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AB72DB1-8590-4BFD-903A-45A1CD9B4486}">
      <dgm:prSet phldrT="[Texto]" custT="1"/>
      <dgm:spPr>
        <a:solidFill>
          <a:srgbClr val="99CCFF">
            <a:alpha val="90000"/>
          </a:srgbClr>
        </a:solidFill>
        <a:ln cmpd="dbl"/>
      </dgm:spPr>
      <dgm:t>
        <a:bodyPr/>
        <a:lstStyle/>
        <a:p>
          <a:r>
            <a:rPr lang="es-ES" sz="28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Catalizó la disolución de la épica mambisa</a:t>
          </a:r>
          <a:endParaRPr lang="es-ES" sz="28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0EBD45F-4E65-4F04-ACBE-55E9CFB1D9BE}" type="parTrans" cxnId="{366FA735-E3CF-445E-8679-E48ABAE7F1A2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E29B328-7897-46E5-8671-804F01057078}" type="sibTrans" cxnId="{366FA735-E3CF-445E-8679-E48ABAE7F1A2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B10D92D-E2BF-4D02-A47F-C86361735522}" type="pres">
      <dgm:prSet presAssocID="{343CBF62-0767-488C-8DC6-63CAB566500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A6E287A-169E-4E45-9AB0-7FB0B4F1ACFB}" type="pres">
      <dgm:prSet presAssocID="{DED3E8A2-C1F7-4B8D-9A2C-08C49A6CBB85}" presName="linNode" presStyleCnt="0"/>
      <dgm:spPr/>
    </dgm:pt>
    <dgm:pt modelId="{A1B04F04-9264-46B1-9032-8DADFEE35E71}" type="pres">
      <dgm:prSet presAssocID="{DED3E8A2-C1F7-4B8D-9A2C-08C49A6CBB8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266561-0C2F-4FC8-BEBE-ECF3AC83172C}" type="pres">
      <dgm:prSet presAssocID="{DED3E8A2-C1F7-4B8D-9A2C-08C49A6CBB85}" presName="childShp" presStyleLbl="bgAccFollowNode1" presStyleIdx="0" presStyleCnt="2" custScaleY="1158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CED786-1CD5-43C4-B905-5A8EE482079A}" type="pres">
      <dgm:prSet presAssocID="{3D92B4C5-19AC-4B02-98D9-AD2E85D27147}" presName="spacing" presStyleCnt="0"/>
      <dgm:spPr/>
    </dgm:pt>
    <dgm:pt modelId="{34E811E0-7BCA-4187-90A4-95C4CA54A723}" type="pres">
      <dgm:prSet presAssocID="{4F5FDB93-3A93-4A30-808F-33A7A4BF31C9}" presName="linNode" presStyleCnt="0"/>
      <dgm:spPr/>
    </dgm:pt>
    <dgm:pt modelId="{50BF9644-BF2E-4BE9-8D30-7E2B893E9E8B}" type="pres">
      <dgm:prSet presAssocID="{4F5FDB93-3A93-4A30-808F-33A7A4BF31C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D03A9E-F457-40C2-9706-E875E615E3C8}" type="pres">
      <dgm:prSet presAssocID="{4F5FDB93-3A93-4A30-808F-33A7A4BF31C9}" presName="childShp" presStyleLbl="bgAccFollowNode1" presStyleIdx="1" presStyleCnt="2" custScaleY="11154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A111C14-EE6D-4197-817C-368A1C1F5EED}" type="presOf" srcId="{9FC508B8-4A49-452F-9293-5B1BD2E0C8E1}" destId="{18D03A9E-F457-40C2-9706-E875E615E3C8}" srcOrd="0" destOrd="0" presId="urn:microsoft.com/office/officeart/2005/8/layout/vList6"/>
    <dgm:cxn modelId="{D7F60B30-485A-421D-98B7-D163855151E9}" type="presOf" srcId="{DED3E8A2-C1F7-4B8D-9A2C-08C49A6CBB85}" destId="{A1B04F04-9264-46B1-9032-8DADFEE35E71}" srcOrd="0" destOrd="0" presId="urn:microsoft.com/office/officeart/2005/8/layout/vList6"/>
    <dgm:cxn modelId="{4C9848D1-EA3B-4232-B080-DEC44F2AD5A5}" srcId="{DED3E8A2-C1F7-4B8D-9A2C-08C49A6CBB85}" destId="{1C59B519-927F-4386-982F-DB21124BC548}" srcOrd="0" destOrd="0" parTransId="{6A3641C0-E9E9-4F78-A354-2A501C3EE0E3}" sibTransId="{3636F447-3D53-488C-B6F2-6D4CEE0BBBA4}"/>
    <dgm:cxn modelId="{5FD67809-3195-4EC6-8AAE-AD2A5C56D63F}" srcId="{4F5FDB93-3A93-4A30-808F-33A7A4BF31C9}" destId="{9FC508B8-4A49-452F-9293-5B1BD2E0C8E1}" srcOrd="0" destOrd="0" parTransId="{0144A7F6-82C1-400F-A6E8-ADCC8ABFBA87}" sibTransId="{DF4B72E7-AAC9-4E66-AE20-3D9968EBFC1B}"/>
    <dgm:cxn modelId="{BA4C75A2-1E63-41E4-88A4-43D7A2F791D5}" type="presOf" srcId="{CAB72DB1-8590-4BFD-903A-45A1CD9B4486}" destId="{18D03A9E-F457-40C2-9706-E875E615E3C8}" srcOrd="0" destOrd="1" presId="urn:microsoft.com/office/officeart/2005/8/layout/vList6"/>
    <dgm:cxn modelId="{80494485-0DB7-4FE7-B817-B1260D6B2E22}" type="presOf" srcId="{1C59B519-927F-4386-982F-DB21124BC548}" destId="{F2266561-0C2F-4FC8-BEBE-ECF3AC83172C}" srcOrd="0" destOrd="0" presId="urn:microsoft.com/office/officeart/2005/8/layout/vList6"/>
    <dgm:cxn modelId="{B4DD9C7C-57BA-4867-8E38-FD930E6C35AA}" type="presOf" srcId="{4F5FDB93-3A93-4A30-808F-33A7A4BF31C9}" destId="{50BF9644-BF2E-4BE9-8D30-7E2B893E9E8B}" srcOrd="0" destOrd="0" presId="urn:microsoft.com/office/officeart/2005/8/layout/vList6"/>
    <dgm:cxn modelId="{1A3E31F1-BCEE-466D-81A5-B6669838BE54}" srcId="{343CBF62-0767-488C-8DC6-63CAB566500E}" destId="{4F5FDB93-3A93-4A30-808F-33A7A4BF31C9}" srcOrd="1" destOrd="0" parTransId="{C48A4478-93F1-41A5-A549-A50193F85BCF}" sibTransId="{4B93176E-5AA1-48D6-BB5E-413A69CF1C98}"/>
    <dgm:cxn modelId="{EA77BBD0-D514-4A1C-9C3B-D3C1201AE60C}" srcId="{DED3E8A2-C1F7-4B8D-9A2C-08C49A6CBB85}" destId="{9D23007E-30F2-4B9F-99D9-0A498969583A}" srcOrd="1" destOrd="0" parTransId="{CC3A5236-05C8-4250-8494-8850BF39E719}" sibTransId="{CC0E58F3-499E-4005-B7D3-08D32097F0EC}"/>
    <dgm:cxn modelId="{4C859365-59FF-4729-AA56-9BD5B216D7DD}" type="presOf" srcId="{343CBF62-0767-488C-8DC6-63CAB566500E}" destId="{7B10D92D-E2BF-4D02-A47F-C86361735522}" srcOrd="0" destOrd="0" presId="urn:microsoft.com/office/officeart/2005/8/layout/vList6"/>
    <dgm:cxn modelId="{B657503F-EDF0-4CFD-A5EF-5F217E3B3B87}" srcId="{343CBF62-0767-488C-8DC6-63CAB566500E}" destId="{DED3E8A2-C1F7-4B8D-9A2C-08C49A6CBB85}" srcOrd="0" destOrd="0" parTransId="{91750E24-01E8-48F2-BA0E-27A1BCF7FEA1}" sibTransId="{3D92B4C5-19AC-4B02-98D9-AD2E85D27147}"/>
    <dgm:cxn modelId="{366FA735-E3CF-445E-8679-E48ABAE7F1A2}" srcId="{4F5FDB93-3A93-4A30-808F-33A7A4BF31C9}" destId="{CAB72DB1-8590-4BFD-903A-45A1CD9B4486}" srcOrd="1" destOrd="0" parTransId="{C0EBD45F-4E65-4F04-ACBE-55E9CFB1D9BE}" sibTransId="{DE29B328-7897-46E5-8671-804F01057078}"/>
    <dgm:cxn modelId="{B7D854B0-1120-43F6-9FCD-B6AB458BF818}" type="presOf" srcId="{9D23007E-30F2-4B9F-99D9-0A498969583A}" destId="{F2266561-0C2F-4FC8-BEBE-ECF3AC83172C}" srcOrd="0" destOrd="1" presId="urn:microsoft.com/office/officeart/2005/8/layout/vList6"/>
    <dgm:cxn modelId="{8EE9AE51-F0B0-4CEB-B469-5A83A1958123}" type="presParOf" srcId="{7B10D92D-E2BF-4D02-A47F-C86361735522}" destId="{AA6E287A-169E-4E45-9AB0-7FB0B4F1ACFB}" srcOrd="0" destOrd="0" presId="urn:microsoft.com/office/officeart/2005/8/layout/vList6"/>
    <dgm:cxn modelId="{D932D91E-76D4-439A-8471-C8945B15FDD1}" type="presParOf" srcId="{AA6E287A-169E-4E45-9AB0-7FB0B4F1ACFB}" destId="{A1B04F04-9264-46B1-9032-8DADFEE35E71}" srcOrd="0" destOrd="0" presId="urn:microsoft.com/office/officeart/2005/8/layout/vList6"/>
    <dgm:cxn modelId="{20B544A1-0032-403E-88E6-91D7B04227EF}" type="presParOf" srcId="{AA6E287A-169E-4E45-9AB0-7FB0B4F1ACFB}" destId="{F2266561-0C2F-4FC8-BEBE-ECF3AC83172C}" srcOrd="1" destOrd="0" presId="urn:microsoft.com/office/officeart/2005/8/layout/vList6"/>
    <dgm:cxn modelId="{2A982F9D-75D1-4C27-9319-94BCC30BF9C5}" type="presParOf" srcId="{7B10D92D-E2BF-4D02-A47F-C86361735522}" destId="{6DCED786-1CD5-43C4-B905-5A8EE482079A}" srcOrd="1" destOrd="0" presId="urn:microsoft.com/office/officeart/2005/8/layout/vList6"/>
    <dgm:cxn modelId="{07025419-0B08-4B11-AD33-5D21300CE993}" type="presParOf" srcId="{7B10D92D-E2BF-4D02-A47F-C86361735522}" destId="{34E811E0-7BCA-4187-90A4-95C4CA54A723}" srcOrd="2" destOrd="0" presId="urn:microsoft.com/office/officeart/2005/8/layout/vList6"/>
    <dgm:cxn modelId="{465803D7-EBF3-42D2-8328-271A961D7217}" type="presParOf" srcId="{34E811E0-7BCA-4187-90A4-95C4CA54A723}" destId="{50BF9644-BF2E-4BE9-8D30-7E2B893E9E8B}" srcOrd="0" destOrd="0" presId="urn:microsoft.com/office/officeart/2005/8/layout/vList6"/>
    <dgm:cxn modelId="{1CBEEC9A-2DE5-4121-803F-B55C787A93E2}" type="presParOf" srcId="{34E811E0-7BCA-4187-90A4-95C4CA54A723}" destId="{18D03A9E-F457-40C2-9706-E875E615E3C8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BAFBB3-4A1D-4499-9DCA-31572568F9C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CFFD668-FD3D-4775-A0F8-848C953FD91A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s-ES" sz="28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Tomás Estrada Palma (delegado del P.R.C)</a:t>
          </a:r>
        </a:p>
        <a:p>
          <a:r>
            <a:rPr lang="es-ES" sz="2800" u="sng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Ejes sobre los que marchaba su pensamiento</a:t>
          </a:r>
          <a:r>
            <a:rPr lang="es-ES" sz="28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es-ES" sz="28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678D487-C92F-4892-8B64-52A06CBD2445}" type="parTrans" cxnId="{E075B221-ACCC-4BD3-AE81-6A6C47965EAC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DF24F4-B1B8-4C4D-80AB-3483B3179738}" type="sibTrans" cxnId="{E075B221-ACCC-4BD3-AE81-6A6C47965EAC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E17642A-B21C-41C8-84CD-249192A53CC9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rgbClr val="FF0000"/>
          </a:solidFill>
        </a:ln>
      </dgm:spPr>
      <dgm:t>
        <a:bodyPr/>
        <a:lstStyle/>
        <a:p>
          <a:pPr algn="just"/>
          <a:r>
            <a:rPr lang="es-ES" sz="28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Falta de fé en las virtudes de los cubanos</a:t>
          </a:r>
          <a:endParaRPr lang="es-ES" sz="28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F8B5D58-F883-4665-9254-A31D9F918F57}" type="parTrans" cxnId="{0C91A731-885B-49C9-B3A0-9DFD5DA78C13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59B6CE8-9620-4B97-9314-FCAEC541006F}" type="sibTrans" cxnId="{0C91A731-885B-49C9-B3A0-9DFD5DA78C13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419B0E1-99C3-4175-B82B-B9555AE2F3EF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rgbClr val="FF0000"/>
          </a:solidFill>
        </a:ln>
      </dgm:spPr>
      <dgm:t>
        <a:bodyPr/>
        <a:lstStyle/>
        <a:p>
          <a:pPr algn="just"/>
          <a:r>
            <a:rPr lang="es-ES" sz="28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Creciente incredulidad  en el poder de las fuerzas insurrectas </a:t>
          </a:r>
          <a:endParaRPr lang="es-ES" sz="28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3595A07-3A54-4FB5-A994-31837715764A}" type="parTrans" cxnId="{3B8DE24E-4098-4026-9672-1E6D8DEBA95D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8A133ED-8856-4FA3-8608-941AB4924522}" type="sibTrans" cxnId="{3B8DE24E-4098-4026-9672-1E6D8DEBA95D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334DDC9-FCEE-4C25-983C-84F5437B4B52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rgbClr val="FF0000"/>
          </a:solidFill>
        </a:ln>
      </dgm:spPr>
      <dgm:t>
        <a:bodyPr/>
        <a:lstStyle/>
        <a:p>
          <a:pPr algn="just"/>
          <a:r>
            <a:rPr lang="es-ES" sz="28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Aprecio desmedido por los Estados Unidos de Norteamérica</a:t>
          </a:r>
          <a:endParaRPr lang="es-ES" sz="28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375C7BE-F25A-43CE-82C1-2A2290181DB7}" type="parTrans" cxnId="{9A506C1E-1F9E-4898-8F0C-A7EDDA3B6EB0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3F7EAD7-823A-4006-824D-F02FE4761D81}" type="sibTrans" cxnId="{9A506C1E-1F9E-4898-8F0C-A7EDDA3B6EB0}">
      <dgm:prSet/>
      <dgm:spPr/>
      <dgm:t>
        <a:bodyPr/>
        <a:lstStyle/>
        <a:p>
          <a:endParaRPr lang="es-ES" sz="28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F41D7FE-A050-4063-A94F-91799C26F89E}" type="pres">
      <dgm:prSet presAssocID="{C5BAFBB3-4A1D-4499-9DCA-31572568F9C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1B06175-B0B1-48E8-87AA-1959942DBA55}" type="pres">
      <dgm:prSet presAssocID="{5CFFD668-FD3D-4775-A0F8-848C953FD91A}" presName="roof" presStyleLbl="dkBgShp" presStyleIdx="0" presStyleCnt="2"/>
      <dgm:spPr/>
      <dgm:t>
        <a:bodyPr/>
        <a:lstStyle/>
        <a:p>
          <a:endParaRPr lang="es-ES"/>
        </a:p>
      </dgm:t>
    </dgm:pt>
    <dgm:pt modelId="{40B2E712-FA31-4445-BEC1-6876FBDD361D}" type="pres">
      <dgm:prSet presAssocID="{5CFFD668-FD3D-4775-A0F8-848C953FD91A}" presName="pillars" presStyleCnt="0"/>
      <dgm:spPr/>
    </dgm:pt>
    <dgm:pt modelId="{D1ACD2C7-B8E9-4967-93A4-482EE4C82579}" type="pres">
      <dgm:prSet presAssocID="{5CFFD668-FD3D-4775-A0F8-848C953FD91A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E91459-D183-4583-A696-8E7BF1A4FA78}" type="pres">
      <dgm:prSet presAssocID="{4419B0E1-99C3-4175-B82B-B9555AE2F3E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23516D-24B6-438E-AF2A-D69FDD1719D3}" type="pres">
      <dgm:prSet presAssocID="{3334DDC9-FCEE-4C25-983C-84F5437B4B5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2F5A82-68C2-451E-B9ED-9881F01CA3E4}" type="pres">
      <dgm:prSet presAssocID="{5CFFD668-FD3D-4775-A0F8-848C953FD91A}" presName="base" presStyleLbl="dkBgShp" presStyleIdx="1" presStyleCnt="2" custFlipVert="1" custScaleY="53917"/>
      <dgm:spPr/>
    </dgm:pt>
  </dgm:ptLst>
  <dgm:cxnLst>
    <dgm:cxn modelId="{1C934720-7CCD-441B-B0B5-DAD7A0DD34AF}" type="presOf" srcId="{CE17642A-B21C-41C8-84CD-249192A53CC9}" destId="{D1ACD2C7-B8E9-4967-93A4-482EE4C82579}" srcOrd="0" destOrd="0" presId="urn:microsoft.com/office/officeart/2005/8/layout/hList3"/>
    <dgm:cxn modelId="{3B8DE24E-4098-4026-9672-1E6D8DEBA95D}" srcId="{5CFFD668-FD3D-4775-A0F8-848C953FD91A}" destId="{4419B0E1-99C3-4175-B82B-B9555AE2F3EF}" srcOrd="1" destOrd="0" parTransId="{03595A07-3A54-4FB5-A994-31837715764A}" sibTransId="{08A133ED-8856-4FA3-8608-941AB4924522}"/>
    <dgm:cxn modelId="{E60B53A6-0661-46C7-A5AA-4D3590CE44A7}" type="presOf" srcId="{4419B0E1-99C3-4175-B82B-B9555AE2F3EF}" destId="{36E91459-D183-4583-A696-8E7BF1A4FA78}" srcOrd="0" destOrd="0" presId="urn:microsoft.com/office/officeart/2005/8/layout/hList3"/>
    <dgm:cxn modelId="{E075B221-ACCC-4BD3-AE81-6A6C47965EAC}" srcId="{C5BAFBB3-4A1D-4499-9DCA-31572568F9C0}" destId="{5CFFD668-FD3D-4775-A0F8-848C953FD91A}" srcOrd="0" destOrd="0" parTransId="{8678D487-C92F-4892-8B64-52A06CBD2445}" sibTransId="{47DF24F4-B1B8-4C4D-80AB-3483B3179738}"/>
    <dgm:cxn modelId="{55991C31-C5A6-4D54-9714-CE637D615F2C}" type="presOf" srcId="{3334DDC9-FCEE-4C25-983C-84F5437B4B52}" destId="{2E23516D-24B6-438E-AF2A-D69FDD1719D3}" srcOrd="0" destOrd="0" presId="urn:microsoft.com/office/officeart/2005/8/layout/hList3"/>
    <dgm:cxn modelId="{9A506C1E-1F9E-4898-8F0C-A7EDDA3B6EB0}" srcId="{5CFFD668-FD3D-4775-A0F8-848C953FD91A}" destId="{3334DDC9-FCEE-4C25-983C-84F5437B4B52}" srcOrd="2" destOrd="0" parTransId="{D375C7BE-F25A-43CE-82C1-2A2290181DB7}" sibTransId="{23F7EAD7-823A-4006-824D-F02FE4761D81}"/>
    <dgm:cxn modelId="{4CED428D-0543-4F54-954D-E195C154C0C2}" type="presOf" srcId="{C5BAFBB3-4A1D-4499-9DCA-31572568F9C0}" destId="{7F41D7FE-A050-4063-A94F-91799C26F89E}" srcOrd="0" destOrd="0" presId="urn:microsoft.com/office/officeart/2005/8/layout/hList3"/>
    <dgm:cxn modelId="{0C91A731-885B-49C9-B3A0-9DFD5DA78C13}" srcId="{5CFFD668-FD3D-4775-A0F8-848C953FD91A}" destId="{CE17642A-B21C-41C8-84CD-249192A53CC9}" srcOrd="0" destOrd="0" parTransId="{EF8B5D58-F883-4665-9254-A31D9F918F57}" sibTransId="{F59B6CE8-9620-4B97-9314-FCAEC541006F}"/>
    <dgm:cxn modelId="{69A0576D-BDFD-425F-8770-64C5AF01FB1B}" type="presOf" srcId="{5CFFD668-FD3D-4775-A0F8-848C953FD91A}" destId="{A1B06175-B0B1-48E8-87AA-1959942DBA55}" srcOrd="0" destOrd="0" presId="urn:microsoft.com/office/officeart/2005/8/layout/hList3"/>
    <dgm:cxn modelId="{65768E7F-F4DE-4D2D-BE27-90DACA7332E1}" type="presParOf" srcId="{7F41D7FE-A050-4063-A94F-91799C26F89E}" destId="{A1B06175-B0B1-48E8-87AA-1959942DBA55}" srcOrd="0" destOrd="0" presId="urn:microsoft.com/office/officeart/2005/8/layout/hList3"/>
    <dgm:cxn modelId="{1056D2AE-0F00-4D2B-9295-3D9174405E7B}" type="presParOf" srcId="{7F41D7FE-A050-4063-A94F-91799C26F89E}" destId="{40B2E712-FA31-4445-BEC1-6876FBDD361D}" srcOrd="1" destOrd="0" presId="urn:microsoft.com/office/officeart/2005/8/layout/hList3"/>
    <dgm:cxn modelId="{8EBAC2BF-DA9D-4750-9AA9-BF0BBC28AEEA}" type="presParOf" srcId="{40B2E712-FA31-4445-BEC1-6876FBDD361D}" destId="{D1ACD2C7-B8E9-4967-93A4-482EE4C82579}" srcOrd="0" destOrd="0" presId="urn:microsoft.com/office/officeart/2005/8/layout/hList3"/>
    <dgm:cxn modelId="{CC238BB0-7587-4FAB-A728-5DA8AF22F719}" type="presParOf" srcId="{40B2E712-FA31-4445-BEC1-6876FBDD361D}" destId="{36E91459-D183-4583-A696-8E7BF1A4FA78}" srcOrd="1" destOrd="0" presId="urn:microsoft.com/office/officeart/2005/8/layout/hList3"/>
    <dgm:cxn modelId="{EA0F8218-116E-4A08-ABD7-8CA81866C297}" type="presParOf" srcId="{40B2E712-FA31-4445-BEC1-6876FBDD361D}" destId="{2E23516D-24B6-438E-AF2A-D69FDD1719D3}" srcOrd="2" destOrd="0" presId="urn:microsoft.com/office/officeart/2005/8/layout/hList3"/>
    <dgm:cxn modelId="{87BE3CE5-F1F8-4FA2-8970-D5E69A24259C}" type="presParOf" srcId="{7F41D7FE-A050-4063-A94F-91799C26F89E}" destId="{342F5A82-68C2-451E-B9ED-9881F01CA3E4}" srcOrd="2" destOrd="0" presId="urn:microsoft.com/office/officeart/2005/8/layout/hList3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EF21BA-A5C7-4A85-9F67-14BFD7F245B8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0935FFE9-D0CE-467F-A2EF-050094D94FBD}">
      <dgm:prSet phldrT="[Texto]" custT="1"/>
      <dgm:spPr/>
      <dgm:t>
        <a:bodyPr/>
        <a:lstStyle/>
        <a:p>
          <a:pPr algn="ctr"/>
          <a:endParaRPr lang="es-ES" sz="2400" b="1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ctr"/>
          <a:endParaRPr lang="es-ES" sz="2400" b="1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just"/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Reconocimiento de la </a:t>
          </a:r>
        </a:p>
        <a:p>
          <a:pPr algn="just"/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independencia por gobiernos</a:t>
          </a:r>
        </a:p>
        <a:p>
          <a:pPr algn="just"/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del área</a:t>
          </a:r>
        </a:p>
        <a:p>
          <a:pPr algn="ctr"/>
          <a:endParaRPr lang="es-ES" sz="2400" b="1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ctr"/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es-ES" sz="24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1FC66A6-442A-472C-90E8-9B0790ADF583}" type="parTrans" cxnId="{8F2E7390-47A1-4B24-86FB-AC6D48DED391}">
      <dgm:prSet/>
      <dgm:spPr/>
      <dgm:t>
        <a:bodyPr/>
        <a:lstStyle/>
        <a:p>
          <a:endParaRPr lang="es-ES" sz="32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ACB55D9-7BA0-484E-AA98-FE26CA263B34}" type="sibTrans" cxnId="{8F2E7390-47A1-4B24-86FB-AC6D48DED391}">
      <dgm:prSet/>
      <dgm:spPr/>
      <dgm:t>
        <a:bodyPr/>
        <a:lstStyle/>
        <a:p>
          <a:endParaRPr lang="es-ES" sz="32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236F987-B802-4937-B7B4-9F4787788F1A}">
      <dgm:prSet phldrT="[Texto]" custT="1"/>
      <dgm:spPr/>
      <dgm:t>
        <a:bodyPr/>
        <a:lstStyle/>
        <a:p>
          <a:pPr algn="just"/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Búsqueda de fondos y envío de expediciones</a:t>
          </a:r>
          <a:endParaRPr lang="es-ES" sz="24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7BB0199-9B06-4CF5-BC98-080D337B0421}" type="parTrans" cxnId="{8B9C4A9E-C162-4821-BCDD-D0B61459ED67}">
      <dgm:prSet/>
      <dgm:spPr/>
      <dgm:t>
        <a:bodyPr/>
        <a:lstStyle/>
        <a:p>
          <a:endParaRPr lang="es-ES" sz="32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2B6A84D-9855-44F6-9D3A-F2A6AF3CB55C}" type="sibTrans" cxnId="{8B9C4A9E-C162-4821-BCDD-D0B61459ED67}">
      <dgm:prSet/>
      <dgm:spPr/>
      <dgm:t>
        <a:bodyPr/>
        <a:lstStyle/>
        <a:p>
          <a:endParaRPr lang="es-ES" sz="32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3B7F187-2E06-4AF5-B0D2-7F334BAC61E3}">
      <dgm:prSet phldrT="[Texto]" custT="1"/>
      <dgm:spPr/>
      <dgm:t>
        <a:bodyPr/>
        <a:lstStyle/>
        <a:p>
          <a:pPr algn="just"/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Concentración desmedida de poderes en la persona del presidente</a:t>
          </a:r>
          <a:endParaRPr lang="es-ES" sz="24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43884E5-E48F-4731-9CE6-8BAABCAAB8B2}" type="parTrans" cxnId="{B61D439E-6A92-47D8-A46D-283383FB60B2}">
      <dgm:prSet/>
      <dgm:spPr/>
      <dgm:t>
        <a:bodyPr/>
        <a:lstStyle/>
        <a:p>
          <a:endParaRPr lang="es-ES" sz="32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E389D39-89ED-4638-B89A-71C469E3F829}" type="sibTrans" cxnId="{B61D439E-6A92-47D8-A46D-283383FB60B2}">
      <dgm:prSet/>
      <dgm:spPr/>
      <dgm:t>
        <a:bodyPr/>
        <a:lstStyle/>
        <a:p>
          <a:endParaRPr lang="es-ES" sz="320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CB2072A-CE9C-41B6-86D9-8C2A7CD1C7D1}" type="pres">
      <dgm:prSet presAssocID="{9AEF21BA-A5C7-4A85-9F67-14BFD7F245B8}" presName="Name0" presStyleCnt="0">
        <dgm:presLayoutVars>
          <dgm:dir/>
          <dgm:resizeHandles val="exact"/>
        </dgm:presLayoutVars>
      </dgm:prSet>
      <dgm:spPr/>
    </dgm:pt>
    <dgm:pt modelId="{B7D0B61F-CC22-4E82-AF45-B9C3A3FD3B7C}" type="pres">
      <dgm:prSet presAssocID="{9AEF21BA-A5C7-4A85-9F67-14BFD7F245B8}" presName="fgShape" presStyleLbl="fgShp" presStyleIdx="0" presStyleCnt="1"/>
      <dgm:spPr/>
    </dgm:pt>
    <dgm:pt modelId="{651C55B1-A6E0-47D7-94B8-5BF122B68373}" type="pres">
      <dgm:prSet presAssocID="{9AEF21BA-A5C7-4A85-9F67-14BFD7F245B8}" presName="linComp" presStyleCnt="0"/>
      <dgm:spPr/>
    </dgm:pt>
    <dgm:pt modelId="{4F5F8371-C081-42C4-BE6B-5EE762D4C6F3}" type="pres">
      <dgm:prSet presAssocID="{0935FFE9-D0CE-467F-A2EF-050094D94FBD}" presName="compNode" presStyleCnt="0"/>
      <dgm:spPr/>
    </dgm:pt>
    <dgm:pt modelId="{342F1C24-D69F-46A4-BDC7-063234C21352}" type="pres">
      <dgm:prSet presAssocID="{0935FFE9-D0CE-467F-A2EF-050094D94FBD}" presName="bkgdShape" presStyleLbl="node1" presStyleIdx="0" presStyleCnt="3" custScaleX="103263"/>
      <dgm:spPr/>
      <dgm:t>
        <a:bodyPr/>
        <a:lstStyle/>
        <a:p>
          <a:endParaRPr lang="es-ES"/>
        </a:p>
      </dgm:t>
    </dgm:pt>
    <dgm:pt modelId="{95547F4A-0FCE-432D-9667-591259C79BF9}" type="pres">
      <dgm:prSet presAssocID="{0935FFE9-D0CE-467F-A2EF-050094D94FBD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091A99-B4B2-463A-9E53-5507C457C43D}" type="pres">
      <dgm:prSet presAssocID="{0935FFE9-D0CE-467F-A2EF-050094D94FBD}" presName="invisiNode" presStyleLbl="node1" presStyleIdx="0" presStyleCnt="3"/>
      <dgm:spPr/>
    </dgm:pt>
    <dgm:pt modelId="{9A10E95D-5F66-4D1A-820B-F69C2F05C0E8}" type="pres">
      <dgm:prSet presAssocID="{0935FFE9-D0CE-467F-A2EF-050094D94FBD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7BD2B03-50C2-4C51-8BDB-30EC2703A71F}" type="pres">
      <dgm:prSet presAssocID="{5ACB55D9-7BA0-484E-AA98-FE26CA263B34}" presName="sibTrans" presStyleLbl="sibTrans2D1" presStyleIdx="0" presStyleCnt="0"/>
      <dgm:spPr/>
      <dgm:t>
        <a:bodyPr/>
        <a:lstStyle/>
        <a:p>
          <a:endParaRPr lang="es-ES"/>
        </a:p>
      </dgm:t>
    </dgm:pt>
    <dgm:pt modelId="{6216CDDF-C670-4668-85E0-2D3A05A21488}" type="pres">
      <dgm:prSet presAssocID="{0236F987-B802-4937-B7B4-9F4787788F1A}" presName="compNode" presStyleCnt="0"/>
      <dgm:spPr/>
    </dgm:pt>
    <dgm:pt modelId="{82A17F57-542B-456F-B849-5F4C02D0E031}" type="pres">
      <dgm:prSet presAssocID="{0236F987-B802-4937-B7B4-9F4787788F1A}" presName="bkgdShape" presStyleLbl="node1" presStyleIdx="1" presStyleCnt="3"/>
      <dgm:spPr/>
      <dgm:t>
        <a:bodyPr/>
        <a:lstStyle/>
        <a:p>
          <a:endParaRPr lang="es-ES"/>
        </a:p>
      </dgm:t>
    </dgm:pt>
    <dgm:pt modelId="{F207C38C-6ABC-4C86-AF0A-D054C9F7600D}" type="pres">
      <dgm:prSet presAssocID="{0236F987-B802-4937-B7B4-9F4787788F1A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E44394-5599-43DF-A4F2-9E950C4D142A}" type="pres">
      <dgm:prSet presAssocID="{0236F987-B802-4937-B7B4-9F4787788F1A}" presName="invisiNode" presStyleLbl="node1" presStyleIdx="1" presStyleCnt="3"/>
      <dgm:spPr/>
    </dgm:pt>
    <dgm:pt modelId="{EE4BA2D9-F5AC-4F2E-9358-792D5F177B6E}" type="pres">
      <dgm:prSet presAssocID="{0236F987-B802-4937-B7B4-9F4787788F1A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CD380771-E839-4384-B385-475BB7BEC738}" type="pres">
      <dgm:prSet presAssocID="{02B6A84D-9855-44F6-9D3A-F2A6AF3CB55C}" presName="sibTrans" presStyleLbl="sibTrans2D1" presStyleIdx="0" presStyleCnt="0"/>
      <dgm:spPr/>
      <dgm:t>
        <a:bodyPr/>
        <a:lstStyle/>
        <a:p>
          <a:endParaRPr lang="es-ES"/>
        </a:p>
      </dgm:t>
    </dgm:pt>
    <dgm:pt modelId="{F796F91C-C4A9-43E9-BB02-CAF5DB19F4E5}" type="pres">
      <dgm:prSet presAssocID="{53B7F187-2E06-4AF5-B0D2-7F334BAC61E3}" presName="compNode" presStyleCnt="0"/>
      <dgm:spPr/>
    </dgm:pt>
    <dgm:pt modelId="{A7A8FB26-79C5-4B24-9313-2648C6A12799}" type="pres">
      <dgm:prSet presAssocID="{53B7F187-2E06-4AF5-B0D2-7F334BAC61E3}" presName="bkgdShape" presStyleLbl="node1" presStyleIdx="2" presStyleCnt="3"/>
      <dgm:spPr/>
      <dgm:t>
        <a:bodyPr/>
        <a:lstStyle/>
        <a:p>
          <a:endParaRPr lang="es-ES"/>
        </a:p>
      </dgm:t>
    </dgm:pt>
    <dgm:pt modelId="{DD49E6D7-04FC-42AA-9020-435F84F3E33E}" type="pres">
      <dgm:prSet presAssocID="{53B7F187-2E06-4AF5-B0D2-7F334BAC61E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7A61AFD-EB23-4CC4-ADB0-465D5757B30E}" type="pres">
      <dgm:prSet presAssocID="{53B7F187-2E06-4AF5-B0D2-7F334BAC61E3}" presName="invisiNode" presStyleLbl="node1" presStyleIdx="2" presStyleCnt="3"/>
      <dgm:spPr/>
    </dgm:pt>
    <dgm:pt modelId="{66BABD82-E34D-4417-BF5D-FCD796E7658C}" type="pres">
      <dgm:prSet presAssocID="{53B7F187-2E06-4AF5-B0D2-7F334BAC61E3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712B6682-F69A-4C61-AC51-F01ADB79D1AD}" type="presOf" srcId="{53B7F187-2E06-4AF5-B0D2-7F334BAC61E3}" destId="{A7A8FB26-79C5-4B24-9313-2648C6A12799}" srcOrd="0" destOrd="0" presId="urn:microsoft.com/office/officeart/2005/8/layout/hList7"/>
    <dgm:cxn modelId="{85E51F04-8B4D-45A2-A215-8CA4C8FCFA92}" type="presOf" srcId="{9AEF21BA-A5C7-4A85-9F67-14BFD7F245B8}" destId="{6CB2072A-CE9C-41B6-86D9-8C2A7CD1C7D1}" srcOrd="0" destOrd="0" presId="urn:microsoft.com/office/officeart/2005/8/layout/hList7"/>
    <dgm:cxn modelId="{7E9012B3-C3BB-4CE7-B484-7BA1AA1B381B}" type="presOf" srcId="{02B6A84D-9855-44F6-9D3A-F2A6AF3CB55C}" destId="{CD380771-E839-4384-B385-475BB7BEC738}" srcOrd="0" destOrd="0" presId="urn:microsoft.com/office/officeart/2005/8/layout/hList7"/>
    <dgm:cxn modelId="{E117AE54-B5F5-4A46-9404-24FF1EAFF57C}" type="presOf" srcId="{0935FFE9-D0CE-467F-A2EF-050094D94FBD}" destId="{95547F4A-0FCE-432D-9667-591259C79BF9}" srcOrd="1" destOrd="0" presId="urn:microsoft.com/office/officeart/2005/8/layout/hList7"/>
    <dgm:cxn modelId="{F90096BF-93AA-48C8-8160-408B26ECDE40}" type="presOf" srcId="{53B7F187-2E06-4AF5-B0D2-7F334BAC61E3}" destId="{DD49E6D7-04FC-42AA-9020-435F84F3E33E}" srcOrd="1" destOrd="0" presId="urn:microsoft.com/office/officeart/2005/8/layout/hList7"/>
    <dgm:cxn modelId="{3D058F19-ED49-419C-BC6C-5EECF393CC39}" type="presOf" srcId="{0236F987-B802-4937-B7B4-9F4787788F1A}" destId="{F207C38C-6ABC-4C86-AF0A-D054C9F7600D}" srcOrd="1" destOrd="0" presId="urn:microsoft.com/office/officeart/2005/8/layout/hList7"/>
    <dgm:cxn modelId="{8F2E7390-47A1-4B24-86FB-AC6D48DED391}" srcId="{9AEF21BA-A5C7-4A85-9F67-14BFD7F245B8}" destId="{0935FFE9-D0CE-467F-A2EF-050094D94FBD}" srcOrd="0" destOrd="0" parTransId="{81FC66A6-442A-472C-90E8-9B0790ADF583}" sibTransId="{5ACB55D9-7BA0-484E-AA98-FE26CA263B34}"/>
    <dgm:cxn modelId="{8B9C4A9E-C162-4821-BCDD-D0B61459ED67}" srcId="{9AEF21BA-A5C7-4A85-9F67-14BFD7F245B8}" destId="{0236F987-B802-4937-B7B4-9F4787788F1A}" srcOrd="1" destOrd="0" parTransId="{A7BB0199-9B06-4CF5-BC98-080D337B0421}" sibTransId="{02B6A84D-9855-44F6-9D3A-F2A6AF3CB55C}"/>
    <dgm:cxn modelId="{FF2EEDB1-4F19-41AC-BE9F-C54FE2D1CCC5}" type="presOf" srcId="{0236F987-B802-4937-B7B4-9F4787788F1A}" destId="{82A17F57-542B-456F-B849-5F4C02D0E031}" srcOrd="0" destOrd="0" presId="urn:microsoft.com/office/officeart/2005/8/layout/hList7"/>
    <dgm:cxn modelId="{071A4764-CEB5-425D-9C1A-F902D9DBC3A7}" type="presOf" srcId="{0935FFE9-D0CE-467F-A2EF-050094D94FBD}" destId="{342F1C24-D69F-46A4-BDC7-063234C21352}" srcOrd="0" destOrd="0" presId="urn:microsoft.com/office/officeart/2005/8/layout/hList7"/>
    <dgm:cxn modelId="{1D30C37A-ED7E-42FB-AE4B-520146318F10}" type="presOf" srcId="{5ACB55D9-7BA0-484E-AA98-FE26CA263B34}" destId="{E7BD2B03-50C2-4C51-8BDB-30EC2703A71F}" srcOrd="0" destOrd="0" presId="urn:microsoft.com/office/officeart/2005/8/layout/hList7"/>
    <dgm:cxn modelId="{B61D439E-6A92-47D8-A46D-283383FB60B2}" srcId="{9AEF21BA-A5C7-4A85-9F67-14BFD7F245B8}" destId="{53B7F187-2E06-4AF5-B0D2-7F334BAC61E3}" srcOrd="2" destOrd="0" parTransId="{243884E5-E48F-4731-9CE6-8BAABCAAB8B2}" sibTransId="{BE389D39-89ED-4638-B89A-71C469E3F829}"/>
    <dgm:cxn modelId="{CD4A70A4-2F7C-42B2-9FB4-332BC083DB52}" type="presParOf" srcId="{6CB2072A-CE9C-41B6-86D9-8C2A7CD1C7D1}" destId="{B7D0B61F-CC22-4E82-AF45-B9C3A3FD3B7C}" srcOrd="0" destOrd="0" presId="urn:microsoft.com/office/officeart/2005/8/layout/hList7"/>
    <dgm:cxn modelId="{A1D6CBE1-386A-408E-88C3-E3020AE709F7}" type="presParOf" srcId="{6CB2072A-CE9C-41B6-86D9-8C2A7CD1C7D1}" destId="{651C55B1-A6E0-47D7-94B8-5BF122B68373}" srcOrd="1" destOrd="0" presId="urn:microsoft.com/office/officeart/2005/8/layout/hList7"/>
    <dgm:cxn modelId="{6584C4B3-7E50-400D-8621-124D1B0AEAF5}" type="presParOf" srcId="{651C55B1-A6E0-47D7-94B8-5BF122B68373}" destId="{4F5F8371-C081-42C4-BE6B-5EE762D4C6F3}" srcOrd="0" destOrd="0" presId="urn:microsoft.com/office/officeart/2005/8/layout/hList7"/>
    <dgm:cxn modelId="{59C4ECD7-D128-4C8C-8B61-002E583E818F}" type="presParOf" srcId="{4F5F8371-C081-42C4-BE6B-5EE762D4C6F3}" destId="{342F1C24-D69F-46A4-BDC7-063234C21352}" srcOrd="0" destOrd="0" presId="urn:microsoft.com/office/officeart/2005/8/layout/hList7"/>
    <dgm:cxn modelId="{F629668B-06BC-4C05-A481-F5481EB33890}" type="presParOf" srcId="{4F5F8371-C081-42C4-BE6B-5EE762D4C6F3}" destId="{95547F4A-0FCE-432D-9667-591259C79BF9}" srcOrd="1" destOrd="0" presId="urn:microsoft.com/office/officeart/2005/8/layout/hList7"/>
    <dgm:cxn modelId="{0BD86077-C4B2-4B2B-B78E-88ED226E9579}" type="presParOf" srcId="{4F5F8371-C081-42C4-BE6B-5EE762D4C6F3}" destId="{5B091A99-B4B2-463A-9E53-5507C457C43D}" srcOrd="2" destOrd="0" presId="urn:microsoft.com/office/officeart/2005/8/layout/hList7"/>
    <dgm:cxn modelId="{A4A078CA-D301-4570-82DB-BD8E163315CF}" type="presParOf" srcId="{4F5F8371-C081-42C4-BE6B-5EE762D4C6F3}" destId="{9A10E95D-5F66-4D1A-820B-F69C2F05C0E8}" srcOrd="3" destOrd="0" presId="urn:microsoft.com/office/officeart/2005/8/layout/hList7"/>
    <dgm:cxn modelId="{44F0171A-7182-4C1E-86EE-468FDDA2459E}" type="presParOf" srcId="{651C55B1-A6E0-47D7-94B8-5BF122B68373}" destId="{E7BD2B03-50C2-4C51-8BDB-30EC2703A71F}" srcOrd="1" destOrd="0" presId="urn:microsoft.com/office/officeart/2005/8/layout/hList7"/>
    <dgm:cxn modelId="{D54FD0B7-D71B-422F-AF1F-7BBAAB836164}" type="presParOf" srcId="{651C55B1-A6E0-47D7-94B8-5BF122B68373}" destId="{6216CDDF-C670-4668-85E0-2D3A05A21488}" srcOrd="2" destOrd="0" presId="urn:microsoft.com/office/officeart/2005/8/layout/hList7"/>
    <dgm:cxn modelId="{8670A4AE-C3CD-4332-A1D5-D65FC0BDE6FA}" type="presParOf" srcId="{6216CDDF-C670-4668-85E0-2D3A05A21488}" destId="{82A17F57-542B-456F-B849-5F4C02D0E031}" srcOrd="0" destOrd="0" presId="urn:microsoft.com/office/officeart/2005/8/layout/hList7"/>
    <dgm:cxn modelId="{1AB31453-B5B9-4155-BC65-A5D41E1F95FA}" type="presParOf" srcId="{6216CDDF-C670-4668-85E0-2D3A05A21488}" destId="{F207C38C-6ABC-4C86-AF0A-D054C9F7600D}" srcOrd="1" destOrd="0" presId="urn:microsoft.com/office/officeart/2005/8/layout/hList7"/>
    <dgm:cxn modelId="{88D87183-8CA7-4B99-9762-37A1B1522E95}" type="presParOf" srcId="{6216CDDF-C670-4668-85E0-2D3A05A21488}" destId="{F1E44394-5599-43DF-A4F2-9E950C4D142A}" srcOrd="2" destOrd="0" presId="urn:microsoft.com/office/officeart/2005/8/layout/hList7"/>
    <dgm:cxn modelId="{CBF5A4E3-5ED7-4EFC-938F-C10CE7A2F259}" type="presParOf" srcId="{6216CDDF-C670-4668-85E0-2D3A05A21488}" destId="{EE4BA2D9-F5AC-4F2E-9358-792D5F177B6E}" srcOrd="3" destOrd="0" presId="urn:microsoft.com/office/officeart/2005/8/layout/hList7"/>
    <dgm:cxn modelId="{706D93D5-23E6-456E-9BBF-40CC2D506C87}" type="presParOf" srcId="{651C55B1-A6E0-47D7-94B8-5BF122B68373}" destId="{CD380771-E839-4384-B385-475BB7BEC738}" srcOrd="3" destOrd="0" presId="urn:microsoft.com/office/officeart/2005/8/layout/hList7"/>
    <dgm:cxn modelId="{A1D049E6-DC17-4C50-85DA-45F2A490D113}" type="presParOf" srcId="{651C55B1-A6E0-47D7-94B8-5BF122B68373}" destId="{F796F91C-C4A9-43E9-BB02-CAF5DB19F4E5}" srcOrd="4" destOrd="0" presId="urn:microsoft.com/office/officeart/2005/8/layout/hList7"/>
    <dgm:cxn modelId="{997E899B-969C-4502-819F-3A5F78B355B2}" type="presParOf" srcId="{F796F91C-C4A9-43E9-BB02-CAF5DB19F4E5}" destId="{A7A8FB26-79C5-4B24-9313-2648C6A12799}" srcOrd="0" destOrd="0" presId="urn:microsoft.com/office/officeart/2005/8/layout/hList7"/>
    <dgm:cxn modelId="{CCA41D62-E28B-4671-BB42-890781A0ED31}" type="presParOf" srcId="{F796F91C-C4A9-43E9-BB02-CAF5DB19F4E5}" destId="{DD49E6D7-04FC-42AA-9020-435F84F3E33E}" srcOrd="1" destOrd="0" presId="urn:microsoft.com/office/officeart/2005/8/layout/hList7"/>
    <dgm:cxn modelId="{F4CBA12C-0F75-42A5-8CA6-5FDFD4330C07}" type="presParOf" srcId="{F796F91C-C4A9-43E9-BB02-CAF5DB19F4E5}" destId="{07A61AFD-EB23-4CC4-ADB0-465D5757B30E}" srcOrd="2" destOrd="0" presId="urn:microsoft.com/office/officeart/2005/8/layout/hList7"/>
    <dgm:cxn modelId="{39EA8880-F144-45B7-87F2-0C2D85BA29B9}" type="presParOf" srcId="{F796F91C-C4A9-43E9-BB02-CAF5DB19F4E5}" destId="{66BABD82-E34D-4417-BF5D-FCD796E7658C}" srcOrd="3" destOrd="0" presId="urn:microsoft.com/office/officeart/2005/8/layout/hList7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29A79BA-AF16-4F53-8643-38E39B656277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2FC7C7D-E076-46C4-843D-FC0D9357F831}">
      <dgm:prSet phldrT="[Texto]" custT="1"/>
      <dgm:sp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ln cmpd="dbl">
          <a:solidFill>
            <a:schemeClr val="tx1"/>
          </a:solidFill>
        </a:ln>
      </dgm:spPr>
      <dgm:t>
        <a:bodyPr/>
        <a:lstStyle/>
        <a:p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Rafael M.</a:t>
          </a:r>
        </a:p>
        <a:p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Merchán </a:t>
          </a:r>
          <a:endParaRPr lang="es-ES" sz="24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372D700-F1A0-402F-9965-FB8F2854BE62}" type="parTrans" cxnId="{4E39DCBB-03F2-4BBB-914B-59B23467A482}">
      <dgm:prSet/>
      <dgm:spPr/>
      <dgm:t>
        <a:bodyPr/>
        <a:lstStyle/>
        <a:p>
          <a:endParaRPr lang="es-ES" sz="24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4FBCD5C-2ECC-4568-8CC5-5119FBC8DAB3}" type="sibTrans" cxnId="{4E39DCBB-03F2-4BBB-914B-59B23467A482}">
      <dgm:prSet/>
      <dgm:sp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ln w="50800">
          <a:solidFill>
            <a:srgbClr val="C00000"/>
          </a:solidFill>
        </a:ln>
      </dgm:spPr>
      <dgm:t>
        <a:bodyPr/>
        <a:lstStyle/>
        <a:p>
          <a:endParaRPr lang="es-ES" sz="24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360BE80-CA94-4335-8DF0-96AF1146A709}">
      <dgm:prSet phldrT="[Texto]" custT="1"/>
      <dgm:sp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ln cmpd="dbl">
          <a:solidFill>
            <a:schemeClr val="tx1"/>
          </a:solidFill>
        </a:ln>
      </dgm:spPr>
      <dgm:t>
        <a:bodyPr/>
        <a:lstStyle/>
        <a:p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Fidel G.</a:t>
          </a:r>
        </a:p>
        <a:p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Pierra</a:t>
          </a:r>
          <a:endParaRPr lang="es-ES" sz="24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C629E5B-68E5-4131-BF20-69D201D47A0B}" type="parTrans" cxnId="{9BA8A520-4FEC-44AF-9E3A-3312DB4A810C}">
      <dgm:prSet/>
      <dgm:spPr/>
      <dgm:t>
        <a:bodyPr/>
        <a:lstStyle/>
        <a:p>
          <a:endParaRPr lang="es-ES" sz="24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C4C0475-2915-4315-9D79-B8A006C11735}" type="sibTrans" cxnId="{9BA8A520-4FEC-44AF-9E3A-3312DB4A810C}">
      <dgm:prSet/>
      <dgm:spPr/>
      <dgm:t>
        <a:bodyPr/>
        <a:lstStyle/>
        <a:p>
          <a:endParaRPr lang="es-ES" sz="24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A88CA31-5E3D-4E20-BD84-82C9484F06D5}">
      <dgm:prSet phldrT="[Texto]" custT="1"/>
      <dgm:sp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ln cmpd="dbl">
          <a:solidFill>
            <a:schemeClr val="tx1"/>
          </a:solidFill>
        </a:ln>
      </dgm:spPr>
      <dgm:t>
        <a:bodyPr/>
        <a:lstStyle/>
        <a:p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Francisco</a:t>
          </a:r>
        </a:p>
        <a:p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Chacón</a:t>
          </a:r>
          <a:endParaRPr lang="es-ES" sz="24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A1D2436-5B30-4385-8F37-9B33428DC682}" type="parTrans" cxnId="{BC590267-CDB0-41F6-B7F6-02C9D45E6E66}">
      <dgm:prSet/>
      <dgm:spPr/>
      <dgm:t>
        <a:bodyPr/>
        <a:lstStyle/>
        <a:p>
          <a:endParaRPr lang="es-ES" sz="24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FDC5D74-EF1C-49BE-A3BD-369AD356FFDA}" type="sibTrans" cxnId="{BC590267-CDB0-41F6-B7F6-02C9D45E6E66}">
      <dgm:prSet/>
      <dgm:spPr/>
      <dgm:t>
        <a:bodyPr/>
        <a:lstStyle/>
        <a:p>
          <a:endParaRPr lang="es-ES" sz="24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C9AEE07-3FD5-441A-B1EA-906088959284}">
      <dgm:prSet phldrT="[Texto]" custT="1"/>
      <dgm:sp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ln cmpd="dbl">
          <a:solidFill>
            <a:schemeClr val="tx1"/>
          </a:solidFill>
        </a:ln>
      </dgm:spPr>
      <dgm:t>
        <a:bodyPr/>
        <a:lstStyle/>
        <a:p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Eduardo</a:t>
          </a:r>
        </a:p>
        <a:p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Yero</a:t>
          </a:r>
          <a:endParaRPr lang="es-ES" sz="24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B01DC1E-5E66-4BAE-A2FD-73ADF7097C00}" type="parTrans" cxnId="{59751EC6-3233-45FF-8C9E-023F0ADC908B}">
      <dgm:prSet/>
      <dgm:spPr/>
      <dgm:t>
        <a:bodyPr/>
        <a:lstStyle/>
        <a:p>
          <a:endParaRPr lang="es-ES" sz="24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65A8B01-F17A-4C8D-B4BC-F0E91AC85865}" type="sibTrans" cxnId="{59751EC6-3233-45FF-8C9E-023F0ADC908B}">
      <dgm:prSet/>
      <dgm:spPr/>
      <dgm:t>
        <a:bodyPr/>
        <a:lstStyle/>
        <a:p>
          <a:endParaRPr lang="es-ES" sz="24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98AC7D1-CA21-404D-B652-A53BDB2E8F38}">
      <dgm:prSet phldrT="[Texto]" custT="1"/>
      <dgm:sp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ln cmpd="dbl">
          <a:solidFill>
            <a:schemeClr val="tx1"/>
          </a:solidFill>
        </a:ln>
      </dgm:spPr>
      <dgm:t>
        <a:bodyPr/>
        <a:lstStyle/>
        <a:p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Ramón</a:t>
          </a:r>
        </a:p>
        <a:p>
          <a:r>
            <a:rPr lang="es-ES" sz="24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Pérez</a:t>
          </a:r>
          <a:endParaRPr lang="es-ES" sz="24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ACA2FAF-EF38-4084-B441-DA90F84F77FD}" type="parTrans" cxnId="{0E6F8280-C16D-4222-8C87-3E81B5CD9DEA}">
      <dgm:prSet/>
      <dgm:spPr/>
      <dgm:t>
        <a:bodyPr/>
        <a:lstStyle/>
        <a:p>
          <a:endParaRPr lang="es-ES" sz="24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1A62FFE-0C73-49C2-8F85-83406A9CEBD6}" type="sibTrans" cxnId="{0E6F8280-C16D-4222-8C87-3E81B5CD9DEA}">
      <dgm:prSet/>
      <dgm:spPr/>
      <dgm:t>
        <a:bodyPr/>
        <a:lstStyle/>
        <a:p>
          <a:endParaRPr lang="es-ES" sz="24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FDE0B1E-A2B5-4E62-81F9-0B6AB6986FE5}" type="pres">
      <dgm:prSet presAssocID="{829A79BA-AF16-4F53-8643-38E39B65627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F4DBDD0-21BD-417D-A367-EE3B08154920}" type="pres">
      <dgm:prSet presAssocID="{829A79BA-AF16-4F53-8643-38E39B656277}" presName="cycle" presStyleCnt="0"/>
      <dgm:spPr/>
    </dgm:pt>
    <dgm:pt modelId="{5C44B9D1-D9F1-4AE9-B1B9-48EF9243FC5F}" type="pres">
      <dgm:prSet presAssocID="{82FC7C7D-E076-46C4-843D-FC0D9357F831}" presName="nodeFirstNode" presStyleLbl="node1" presStyleIdx="0" presStyleCnt="5" custScaleX="11372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1D4F6A-1620-4DEA-B708-021971629443}" type="pres">
      <dgm:prSet presAssocID="{94FBCD5C-2ECC-4568-8CC5-5119FBC8DAB3}" presName="sibTransFirstNode" presStyleLbl="bgShp" presStyleIdx="0" presStyleCnt="1"/>
      <dgm:spPr/>
      <dgm:t>
        <a:bodyPr/>
        <a:lstStyle/>
        <a:p>
          <a:endParaRPr lang="es-ES"/>
        </a:p>
      </dgm:t>
    </dgm:pt>
    <dgm:pt modelId="{1E6B237C-4B4C-4FDC-AA2D-647273655826}" type="pres">
      <dgm:prSet presAssocID="{D360BE80-CA94-4335-8DF0-96AF1146A709}" presName="nodeFollowingNodes" presStyleLbl="node1" presStyleIdx="1" presStyleCnt="5" custScaleX="8336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90240B-4F03-4763-9F99-9A314D345973}" type="pres">
      <dgm:prSet presAssocID="{1A88CA31-5E3D-4E20-BD84-82C9484F06D5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E76E0D9-8D9B-4CB7-B7A3-CA3CA27F5294}" type="pres">
      <dgm:prSet presAssocID="{FC9AEE07-3FD5-441A-B1EA-906088959284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AD669F-9628-4BE2-BE49-1BAAA10A1D76}" type="pres">
      <dgm:prSet presAssocID="{498AC7D1-CA21-404D-B652-A53BDB2E8F38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2950A68-61CD-4774-838F-F288FD179B56}" type="presOf" srcId="{D360BE80-CA94-4335-8DF0-96AF1146A709}" destId="{1E6B237C-4B4C-4FDC-AA2D-647273655826}" srcOrd="0" destOrd="0" presId="urn:microsoft.com/office/officeart/2005/8/layout/cycle3"/>
    <dgm:cxn modelId="{D1D644BC-5AD5-42F5-BB18-9C3DAD82C096}" type="presOf" srcId="{1A88CA31-5E3D-4E20-BD84-82C9484F06D5}" destId="{9D90240B-4F03-4763-9F99-9A314D345973}" srcOrd="0" destOrd="0" presId="urn:microsoft.com/office/officeart/2005/8/layout/cycle3"/>
    <dgm:cxn modelId="{A02B27F2-3B04-4147-8424-561FF4285281}" type="presOf" srcId="{94FBCD5C-2ECC-4568-8CC5-5119FBC8DAB3}" destId="{9C1D4F6A-1620-4DEA-B708-021971629443}" srcOrd="0" destOrd="0" presId="urn:microsoft.com/office/officeart/2005/8/layout/cycle3"/>
    <dgm:cxn modelId="{BC590267-CDB0-41F6-B7F6-02C9D45E6E66}" srcId="{829A79BA-AF16-4F53-8643-38E39B656277}" destId="{1A88CA31-5E3D-4E20-BD84-82C9484F06D5}" srcOrd="2" destOrd="0" parTransId="{5A1D2436-5B30-4385-8F37-9B33428DC682}" sibTransId="{1FDC5D74-EF1C-49BE-A3BD-369AD356FFDA}"/>
    <dgm:cxn modelId="{0E6F8280-C16D-4222-8C87-3E81B5CD9DEA}" srcId="{829A79BA-AF16-4F53-8643-38E39B656277}" destId="{498AC7D1-CA21-404D-B652-A53BDB2E8F38}" srcOrd="4" destOrd="0" parTransId="{9ACA2FAF-EF38-4084-B441-DA90F84F77FD}" sibTransId="{81A62FFE-0C73-49C2-8F85-83406A9CEBD6}"/>
    <dgm:cxn modelId="{0BAF6DE2-8BE7-4F7C-BA04-C2FACBF1E701}" type="presOf" srcId="{FC9AEE07-3FD5-441A-B1EA-906088959284}" destId="{0E76E0D9-8D9B-4CB7-B7A3-CA3CA27F5294}" srcOrd="0" destOrd="0" presId="urn:microsoft.com/office/officeart/2005/8/layout/cycle3"/>
    <dgm:cxn modelId="{2AF260CE-C4F5-4989-9D3A-A4C246CC9734}" type="presOf" srcId="{829A79BA-AF16-4F53-8643-38E39B656277}" destId="{DFDE0B1E-A2B5-4E62-81F9-0B6AB6986FE5}" srcOrd="0" destOrd="0" presId="urn:microsoft.com/office/officeart/2005/8/layout/cycle3"/>
    <dgm:cxn modelId="{9BA8A520-4FEC-44AF-9E3A-3312DB4A810C}" srcId="{829A79BA-AF16-4F53-8643-38E39B656277}" destId="{D360BE80-CA94-4335-8DF0-96AF1146A709}" srcOrd="1" destOrd="0" parTransId="{DC629E5B-68E5-4131-BF20-69D201D47A0B}" sibTransId="{6C4C0475-2915-4315-9D79-B8A006C11735}"/>
    <dgm:cxn modelId="{141DCD03-DFD1-4CF0-9848-62080BD578AF}" type="presOf" srcId="{498AC7D1-CA21-404D-B652-A53BDB2E8F38}" destId="{FDAD669F-9628-4BE2-BE49-1BAAA10A1D76}" srcOrd="0" destOrd="0" presId="urn:microsoft.com/office/officeart/2005/8/layout/cycle3"/>
    <dgm:cxn modelId="{4E39DCBB-03F2-4BBB-914B-59B23467A482}" srcId="{829A79BA-AF16-4F53-8643-38E39B656277}" destId="{82FC7C7D-E076-46C4-843D-FC0D9357F831}" srcOrd="0" destOrd="0" parTransId="{3372D700-F1A0-402F-9965-FB8F2854BE62}" sibTransId="{94FBCD5C-2ECC-4568-8CC5-5119FBC8DAB3}"/>
    <dgm:cxn modelId="{C9999B10-2C56-4E7F-978F-725AFD11FC0F}" type="presOf" srcId="{82FC7C7D-E076-46C4-843D-FC0D9357F831}" destId="{5C44B9D1-D9F1-4AE9-B1B9-48EF9243FC5F}" srcOrd="0" destOrd="0" presId="urn:microsoft.com/office/officeart/2005/8/layout/cycle3"/>
    <dgm:cxn modelId="{59751EC6-3233-45FF-8C9E-023F0ADC908B}" srcId="{829A79BA-AF16-4F53-8643-38E39B656277}" destId="{FC9AEE07-3FD5-441A-B1EA-906088959284}" srcOrd="3" destOrd="0" parTransId="{EB01DC1E-5E66-4BAE-A2FD-73ADF7097C00}" sibTransId="{765A8B01-F17A-4C8D-B4BC-F0E91AC85865}"/>
    <dgm:cxn modelId="{633B6A0D-E5B5-4799-A1C0-AA478A2535DB}" type="presParOf" srcId="{DFDE0B1E-A2B5-4E62-81F9-0B6AB6986FE5}" destId="{0F4DBDD0-21BD-417D-A367-EE3B08154920}" srcOrd="0" destOrd="0" presId="urn:microsoft.com/office/officeart/2005/8/layout/cycle3"/>
    <dgm:cxn modelId="{88B8A754-7484-4A44-9D95-3D0F7C81A8BE}" type="presParOf" srcId="{0F4DBDD0-21BD-417D-A367-EE3B08154920}" destId="{5C44B9D1-D9F1-4AE9-B1B9-48EF9243FC5F}" srcOrd="0" destOrd="0" presId="urn:microsoft.com/office/officeart/2005/8/layout/cycle3"/>
    <dgm:cxn modelId="{DAB6716F-3D4B-4301-9F2E-293FC65F5E12}" type="presParOf" srcId="{0F4DBDD0-21BD-417D-A367-EE3B08154920}" destId="{9C1D4F6A-1620-4DEA-B708-021971629443}" srcOrd="1" destOrd="0" presId="urn:microsoft.com/office/officeart/2005/8/layout/cycle3"/>
    <dgm:cxn modelId="{823D54BA-49D6-4CDB-BC91-ED6DECCB1C1E}" type="presParOf" srcId="{0F4DBDD0-21BD-417D-A367-EE3B08154920}" destId="{1E6B237C-4B4C-4FDC-AA2D-647273655826}" srcOrd="2" destOrd="0" presId="urn:microsoft.com/office/officeart/2005/8/layout/cycle3"/>
    <dgm:cxn modelId="{03F701FC-AD42-4012-A9F2-2B1A630C3ECE}" type="presParOf" srcId="{0F4DBDD0-21BD-417D-A367-EE3B08154920}" destId="{9D90240B-4F03-4763-9F99-9A314D345973}" srcOrd="3" destOrd="0" presId="urn:microsoft.com/office/officeart/2005/8/layout/cycle3"/>
    <dgm:cxn modelId="{BFD3116F-106C-4317-9FA4-57293E253ADD}" type="presParOf" srcId="{0F4DBDD0-21BD-417D-A367-EE3B08154920}" destId="{0E76E0D9-8D9B-4CB7-B7A3-CA3CA27F5294}" srcOrd="4" destOrd="0" presId="urn:microsoft.com/office/officeart/2005/8/layout/cycle3"/>
    <dgm:cxn modelId="{A8060720-74A3-4330-9A20-338127D32186}" type="presParOf" srcId="{0F4DBDD0-21BD-417D-A367-EE3B08154920}" destId="{FDAD669F-9628-4BE2-BE49-1BAAA10A1D76}" srcOrd="5" destOrd="0" presId="urn:microsoft.com/office/officeart/2005/8/layout/cycle3"/>
  </dgm:cxnLst>
  <dgm:bg>
    <a:noFill/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35E0DF5-9C30-4277-AC5A-927D532E276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ABFD0B4-8E78-4A56-890E-22E5AC3619E2}">
      <dgm:prSet phldrT="[Texto]" custT="1"/>
      <dgm:spPr>
        <a:gradFill rotWithShape="0">
          <a:gsLst>
            <a:gs pos="0">
              <a:srgbClr val="DDEBCF">
                <a:alpha val="0"/>
              </a:srgbClr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s-ES" sz="3200" b="1" i="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192 199 militares</a:t>
          </a:r>
          <a:endParaRPr lang="es-ES" sz="3200" b="1" i="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686390E-3636-416D-A7A8-AE02DB129533}" type="parTrans" cxnId="{FBC0349F-C28B-4C49-B0C0-A0A104AD3603}">
      <dgm:prSet/>
      <dgm:spPr/>
      <dgm:t>
        <a:bodyPr/>
        <a:lstStyle/>
        <a:p>
          <a:endParaRPr lang="es-ES" sz="3200" b="1" i="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CF6E07F-D3A3-4D50-8105-29DCF6BAFFAF}" type="sibTrans" cxnId="{FBC0349F-C28B-4C49-B0C0-A0A104AD3603}">
      <dgm:prSet/>
      <dgm:spPr/>
      <dgm:t>
        <a:bodyPr/>
        <a:lstStyle/>
        <a:p>
          <a:endParaRPr lang="es-ES" sz="3200" b="1" i="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23E5286-55B3-47CB-AFF6-0AEC35F134BF}">
      <dgm:prSet phldrT="[Texto]" custT="1"/>
      <dgm:spPr>
        <a:gradFill rotWithShape="0">
          <a:gsLst>
            <a:gs pos="0">
              <a:srgbClr val="DDEBCF">
                <a:alpha val="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r>
            <a:rPr lang="es-ES" sz="3200" b="1" i="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184 964 soldados</a:t>
          </a:r>
          <a:endParaRPr lang="es-ES" sz="3200" b="1" i="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2822A8F-AB8B-49B4-8980-ACBF9E857DA9}" type="parTrans" cxnId="{993C00EA-DFBE-45D5-AE04-590DBED5946B}">
      <dgm:prSet/>
      <dgm:spPr/>
      <dgm:t>
        <a:bodyPr/>
        <a:lstStyle/>
        <a:p>
          <a:endParaRPr lang="es-ES" sz="3200" b="1" i="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F58B8D9-BC3E-42AD-9A30-16430C6FE791}" type="sibTrans" cxnId="{993C00EA-DFBE-45D5-AE04-590DBED5946B}">
      <dgm:prSet/>
      <dgm:spPr/>
      <dgm:t>
        <a:bodyPr/>
        <a:lstStyle/>
        <a:p>
          <a:endParaRPr lang="es-ES" sz="3200" b="1" i="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19914A0-BB57-4648-A12A-5213E36F3544}">
      <dgm:prSet phldrT="[Texto]" custT="1"/>
      <dgm:spPr>
        <a:gradFill rotWithShape="0">
          <a:gsLst>
            <a:gs pos="0">
              <a:srgbClr val="DDEBCF">
                <a:alpha val="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r>
            <a:rPr lang="es-ES" sz="3200" b="1" i="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61 </a:t>
          </a:r>
        </a:p>
        <a:p>
          <a:r>
            <a:rPr lang="es-ES" sz="3200" b="1" i="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generales</a:t>
          </a:r>
          <a:endParaRPr lang="es-ES" sz="3200" b="1" i="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5D0A798-CC4E-4955-9175-91577B123E30}" type="parTrans" cxnId="{9A62C727-7CC4-4AB9-B883-EC489208E88F}">
      <dgm:prSet/>
      <dgm:spPr/>
      <dgm:t>
        <a:bodyPr/>
        <a:lstStyle/>
        <a:p>
          <a:endParaRPr lang="es-ES" sz="3200" b="1" i="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0E21C33-2BB2-45E6-A290-2B94CEECE5B4}" type="sibTrans" cxnId="{9A62C727-7CC4-4AB9-B883-EC489208E88F}">
      <dgm:prSet/>
      <dgm:spPr/>
      <dgm:t>
        <a:bodyPr/>
        <a:lstStyle/>
        <a:p>
          <a:endParaRPr lang="es-ES" sz="3200" b="1" i="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EC8617C-A2AA-442C-A44B-8C24DC9E99C7}">
      <dgm:prSet phldrT="[Texto]" custT="1"/>
      <dgm:spPr>
        <a:gradFill rotWithShape="0">
          <a:gsLst>
            <a:gs pos="0">
              <a:srgbClr val="DDEBCF">
                <a:alpha val="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r>
            <a:rPr lang="es-ES" sz="3200" b="1" i="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771</a:t>
          </a:r>
        </a:p>
        <a:p>
          <a:r>
            <a:rPr lang="es-ES" sz="3200" b="1" i="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jefes</a:t>
          </a:r>
          <a:endParaRPr lang="es-ES" sz="3200" b="1" i="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38253BF-7444-4032-80AA-649AF1495162}" type="parTrans" cxnId="{30E521AA-E1F2-4B39-9388-8EFF5306A8AA}">
      <dgm:prSet/>
      <dgm:spPr/>
      <dgm:t>
        <a:bodyPr/>
        <a:lstStyle/>
        <a:p>
          <a:endParaRPr lang="es-ES" sz="3200" b="1" i="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227B321-C2CA-41F3-A33E-C3ED3DCD5B9E}" type="sibTrans" cxnId="{30E521AA-E1F2-4B39-9388-8EFF5306A8AA}">
      <dgm:prSet/>
      <dgm:spPr/>
      <dgm:t>
        <a:bodyPr/>
        <a:lstStyle/>
        <a:p>
          <a:endParaRPr lang="es-ES" sz="3200" b="1" i="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D834C01-814D-4A12-B857-0DA66B75A570}">
      <dgm:prSet phldrT="[Texto]" custT="1"/>
      <dgm:spPr>
        <a:gradFill rotWithShape="0">
          <a:gsLst>
            <a:gs pos="0">
              <a:srgbClr val="DDEBCF">
                <a:alpha val="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r>
            <a:rPr lang="es-ES" sz="3200" b="1" i="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6 418 </a:t>
          </a:r>
        </a:p>
        <a:p>
          <a:r>
            <a:rPr lang="es-ES" sz="3200" b="1" i="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oficiales</a:t>
          </a:r>
          <a:endParaRPr lang="es-ES" sz="3200" b="1" i="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7B4F5F2-9FCC-4621-9945-6A947792CE3F}" type="parTrans" cxnId="{E2787E18-FDA0-4BE8-8CD3-32B263482AA3}">
      <dgm:prSet/>
      <dgm:spPr/>
      <dgm:t>
        <a:bodyPr/>
        <a:lstStyle/>
        <a:p>
          <a:endParaRPr lang="es-ES" sz="3200" b="1" i="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C3333EA-EBDD-4292-8ED3-155AFF7F1849}" type="sibTrans" cxnId="{E2787E18-FDA0-4BE8-8CD3-32B263482AA3}">
      <dgm:prSet/>
      <dgm:spPr/>
      <dgm:t>
        <a:bodyPr/>
        <a:lstStyle/>
        <a:p>
          <a:endParaRPr lang="es-ES" sz="3200" b="1" i="0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6E24344-881A-4799-A9B2-00E145658CF3}" type="pres">
      <dgm:prSet presAssocID="{A35E0DF5-9C30-4277-AC5A-927D532E276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BCE3BE1-52C3-4596-9413-FB2C780BD79A}" type="pres">
      <dgm:prSet presAssocID="{0ABFD0B4-8E78-4A56-890E-22E5AC3619E2}" presName="vertOne" presStyleCnt="0"/>
      <dgm:spPr/>
    </dgm:pt>
    <dgm:pt modelId="{6DED5584-04FB-4406-AAE7-F61448AB3894}" type="pres">
      <dgm:prSet presAssocID="{0ABFD0B4-8E78-4A56-890E-22E5AC3619E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C77EB4A-2869-4D1E-A473-2DA5A6E4E2B6}" type="pres">
      <dgm:prSet presAssocID="{0ABFD0B4-8E78-4A56-890E-22E5AC3619E2}" presName="parTransOne" presStyleCnt="0"/>
      <dgm:spPr/>
    </dgm:pt>
    <dgm:pt modelId="{42C0AA8D-0295-4FC1-A2E0-70AD3B2BC9F1}" type="pres">
      <dgm:prSet presAssocID="{0ABFD0B4-8E78-4A56-890E-22E5AC3619E2}" presName="horzOne" presStyleCnt="0"/>
      <dgm:spPr/>
    </dgm:pt>
    <dgm:pt modelId="{54DD2D1E-E9DE-4BB9-85F2-5440AF5B5B31}" type="pres">
      <dgm:prSet presAssocID="{123E5286-55B3-47CB-AFF6-0AEC35F134BF}" presName="vertTwo" presStyleCnt="0"/>
      <dgm:spPr/>
    </dgm:pt>
    <dgm:pt modelId="{00A2823F-AF70-4E30-B9B7-7BDCED87D2D4}" type="pres">
      <dgm:prSet presAssocID="{123E5286-55B3-47CB-AFF6-0AEC35F134BF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82F525-F985-46EB-9E84-E9FE936E81AA}" type="pres">
      <dgm:prSet presAssocID="{123E5286-55B3-47CB-AFF6-0AEC35F134BF}" presName="parTransTwo" presStyleCnt="0"/>
      <dgm:spPr/>
    </dgm:pt>
    <dgm:pt modelId="{25C7EEEC-62A7-44FD-9AD2-1D10CC8AA6B5}" type="pres">
      <dgm:prSet presAssocID="{123E5286-55B3-47CB-AFF6-0AEC35F134BF}" presName="horzTwo" presStyleCnt="0"/>
      <dgm:spPr/>
    </dgm:pt>
    <dgm:pt modelId="{73A0FBC2-9187-44B5-BEF4-D68E40F2DF3E}" type="pres">
      <dgm:prSet presAssocID="{A19914A0-BB57-4648-A12A-5213E36F3544}" presName="vertThree" presStyleCnt="0"/>
      <dgm:spPr/>
    </dgm:pt>
    <dgm:pt modelId="{CD8A959D-1E23-4B39-93B5-147394C6880D}" type="pres">
      <dgm:prSet presAssocID="{A19914A0-BB57-4648-A12A-5213E36F3544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3968FF8-F121-40CE-8A5D-BB7085374565}" type="pres">
      <dgm:prSet presAssocID="{A19914A0-BB57-4648-A12A-5213E36F3544}" presName="horzThree" presStyleCnt="0"/>
      <dgm:spPr/>
    </dgm:pt>
    <dgm:pt modelId="{AFB9D3F8-0A18-4100-81A4-2A8C5E550F08}" type="pres">
      <dgm:prSet presAssocID="{00E21C33-2BB2-45E6-A290-2B94CEECE5B4}" presName="sibSpaceThree" presStyleCnt="0"/>
      <dgm:spPr/>
    </dgm:pt>
    <dgm:pt modelId="{D00C01C2-F881-4EB2-AFDB-343D81A0DDFC}" type="pres">
      <dgm:prSet presAssocID="{EEC8617C-A2AA-442C-A44B-8C24DC9E99C7}" presName="vertThree" presStyleCnt="0"/>
      <dgm:spPr/>
    </dgm:pt>
    <dgm:pt modelId="{951313CB-04B2-4E5C-B8BB-567C3BF7A4BA}" type="pres">
      <dgm:prSet presAssocID="{EEC8617C-A2AA-442C-A44B-8C24DC9E99C7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56A657-1A47-4EE0-B77E-33612C68010D}" type="pres">
      <dgm:prSet presAssocID="{EEC8617C-A2AA-442C-A44B-8C24DC9E99C7}" presName="horzThree" presStyleCnt="0"/>
      <dgm:spPr/>
    </dgm:pt>
    <dgm:pt modelId="{C04C82AA-1E26-4022-9BD2-E83FA88117C0}" type="pres">
      <dgm:prSet presAssocID="{3F58B8D9-BC3E-42AD-9A30-16430C6FE791}" presName="sibSpaceTwo" presStyleCnt="0"/>
      <dgm:spPr/>
    </dgm:pt>
    <dgm:pt modelId="{195D7E95-0E2F-4EE5-8C4C-A458DE66F278}" type="pres">
      <dgm:prSet presAssocID="{9D834C01-814D-4A12-B857-0DA66B75A570}" presName="vertTwo" presStyleCnt="0"/>
      <dgm:spPr/>
    </dgm:pt>
    <dgm:pt modelId="{521711B7-CEA4-40B4-B866-4B5399752532}" type="pres">
      <dgm:prSet presAssocID="{9D834C01-814D-4A12-B857-0DA66B75A570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EA0FFE2-DE16-40A8-ADF3-BFCDEA532BED}" type="pres">
      <dgm:prSet presAssocID="{9D834C01-814D-4A12-B857-0DA66B75A570}" presName="horzTwo" presStyleCnt="0"/>
      <dgm:spPr/>
    </dgm:pt>
  </dgm:ptLst>
  <dgm:cxnLst>
    <dgm:cxn modelId="{C1593CA6-C1F3-42F9-B4D0-4499639F2C40}" type="presOf" srcId="{9D834C01-814D-4A12-B857-0DA66B75A570}" destId="{521711B7-CEA4-40B4-B866-4B5399752532}" srcOrd="0" destOrd="0" presId="urn:microsoft.com/office/officeart/2005/8/layout/hierarchy4"/>
    <dgm:cxn modelId="{E2787E18-FDA0-4BE8-8CD3-32B263482AA3}" srcId="{0ABFD0B4-8E78-4A56-890E-22E5AC3619E2}" destId="{9D834C01-814D-4A12-B857-0DA66B75A570}" srcOrd="1" destOrd="0" parTransId="{07B4F5F2-9FCC-4621-9945-6A947792CE3F}" sibTransId="{5C3333EA-EBDD-4292-8ED3-155AFF7F1849}"/>
    <dgm:cxn modelId="{77ED94BF-EFDC-4BAC-9E0A-7C2700461F41}" type="presOf" srcId="{A19914A0-BB57-4648-A12A-5213E36F3544}" destId="{CD8A959D-1E23-4B39-93B5-147394C6880D}" srcOrd="0" destOrd="0" presId="urn:microsoft.com/office/officeart/2005/8/layout/hierarchy4"/>
    <dgm:cxn modelId="{EDE23AE1-4708-41EF-BFDC-F41DB1148422}" type="presOf" srcId="{A35E0DF5-9C30-4277-AC5A-927D532E276D}" destId="{66E24344-881A-4799-A9B2-00E145658CF3}" srcOrd="0" destOrd="0" presId="urn:microsoft.com/office/officeart/2005/8/layout/hierarchy4"/>
    <dgm:cxn modelId="{30E521AA-E1F2-4B39-9388-8EFF5306A8AA}" srcId="{123E5286-55B3-47CB-AFF6-0AEC35F134BF}" destId="{EEC8617C-A2AA-442C-A44B-8C24DC9E99C7}" srcOrd="1" destOrd="0" parTransId="{F38253BF-7444-4032-80AA-649AF1495162}" sibTransId="{B227B321-C2CA-41F3-A33E-C3ED3DCD5B9E}"/>
    <dgm:cxn modelId="{DC85234B-3113-4FBA-BC0F-88E71353AA7D}" type="presOf" srcId="{EEC8617C-A2AA-442C-A44B-8C24DC9E99C7}" destId="{951313CB-04B2-4E5C-B8BB-567C3BF7A4BA}" srcOrd="0" destOrd="0" presId="urn:microsoft.com/office/officeart/2005/8/layout/hierarchy4"/>
    <dgm:cxn modelId="{9A62C727-7CC4-4AB9-B883-EC489208E88F}" srcId="{123E5286-55B3-47CB-AFF6-0AEC35F134BF}" destId="{A19914A0-BB57-4648-A12A-5213E36F3544}" srcOrd="0" destOrd="0" parTransId="{05D0A798-CC4E-4955-9175-91577B123E30}" sibTransId="{00E21C33-2BB2-45E6-A290-2B94CEECE5B4}"/>
    <dgm:cxn modelId="{993C00EA-DFBE-45D5-AE04-590DBED5946B}" srcId="{0ABFD0B4-8E78-4A56-890E-22E5AC3619E2}" destId="{123E5286-55B3-47CB-AFF6-0AEC35F134BF}" srcOrd="0" destOrd="0" parTransId="{42822A8F-AB8B-49B4-8980-ACBF9E857DA9}" sibTransId="{3F58B8D9-BC3E-42AD-9A30-16430C6FE791}"/>
    <dgm:cxn modelId="{60914DF2-B692-4836-89A0-97F759C8397C}" type="presOf" srcId="{123E5286-55B3-47CB-AFF6-0AEC35F134BF}" destId="{00A2823F-AF70-4E30-B9B7-7BDCED87D2D4}" srcOrd="0" destOrd="0" presId="urn:microsoft.com/office/officeart/2005/8/layout/hierarchy4"/>
    <dgm:cxn modelId="{FBC0349F-C28B-4C49-B0C0-A0A104AD3603}" srcId="{A35E0DF5-9C30-4277-AC5A-927D532E276D}" destId="{0ABFD0B4-8E78-4A56-890E-22E5AC3619E2}" srcOrd="0" destOrd="0" parTransId="{7686390E-3636-416D-A7A8-AE02DB129533}" sibTransId="{9CF6E07F-D3A3-4D50-8105-29DCF6BAFFAF}"/>
    <dgm:cxn modelId="{4A6C2FD5-EA02-4642-9B9C-DA0104B4E4E7}" type="presOf" srcId="{0ABFD0B4-8E78-4A56-890E-22E5AC3619E2}" destId="{6DED5584-04FB-4406-AAE7-F61448AB3894}" srcOrd="0" destOrd="0" presId="urn:microsoft.com/office/officeart/2005/8/layout/hierarchy4"/>
    <dgm:cxn modelId="{A432D5D6-B547-4D77-BB5D-59D6B27098B0}" type="presParOf" srcId="{66E24344-881A-4799-A9B2-00E145658CF3}" destId="{EBCE3BE1-52C3-4596-9413-FB2C780BD79A}" srcOrd="0" destOrd="0" presId="urn:microsoft.com/office/officeart/2005/8/layout/hierarchy4"/>
    <dgm:cxn modelId="{412D1B5A-BBA1-43E2-8B3C-875C35699B76}" type="presParOf" srcId="{EBCE3BE1-52C3-4596-9413-FB2C780BD79A}" destId="{6DED5584-04FB-4406-AAE7-F61448AB3894}" srcOrd="0" destOrd="0" presId="urn:microsoft.com/office/officeart/2005/8/layout/hierarchy4"/>
    <dgm:cxn modelId="{94ED6AFF-9C60-44EF-A74D-47025BDDA3CC}" type="presParOf" srcId="{EBCE3BE1-52C3-4596-9413-FB2C780BD79A}" destId="{4C77EB4A-2869-4D1E-A473-2DA5A6E4E2B6}" srcOrd="1" destOrd="0" presId="urn:microsoft.com/office/officeart/2005/8/layout/hierarchy4"/>
    <dgm:cxn modelId="{40423285-A052-4C8B-8FC1-CC05ED9954FB}" type="presParOf" srcId="{EBCE3BE1-52C3-4596-9413-FB2C780BD79A}" destId="{42C0AA8D-0295-4FC1-A2E0-70AD3B2BC9F1}" srcOrd="2" destOrd="0" presId="urn:microsoft.com/office/officeart/2005/8/layout/hierarchy4"/>
    <dgm:cxn modelId="{A48B51A4-CA6A-4156-BA80-A84F49BA0847}" type="presParOf" srcId="{42C0AA8D-0295-4FC1-A2E0-70AD3B2BC9F1}" destId="{54DD2D1E-E9DE-4BB9-85F2-5440AF5B5B31}" srcOrd="0" destOrd="0" presId="urn:microsoft.com/office/officeart/2005/8/layout/hierarchy4"/>
    <dgm:cxn modelId="{58484FEC-95DF-436F-8592-4AAB9027775C}" type="presParOf" srcId="{54DD2D1E-E9DE-4BB9-85F2-5440AF5B5B31}" destId="{00A2823F-AF70-4E30-B9B7-7BDCED87D2D4}" srcOrd="0" destOrd="0" presId="urn:microsoft.com/office/officeart/2005/8/layout/hierarchy4"/>
    <dgm:cxn modelId="{CCBC3B9D-F10D-43A2-8E23-03C4986E3E36}" type="presParOf" srcId="{54DD2D1E-E9DE-4BB9-85F2-5440AF5B5B31}" destId="{3F82F525-F985-46EB-9E84-E9FE936E81AA}" srcOrd="1" destOrd="0" presId="urn:microsoft.com/office/officeart/2005/8/layout/hierarchy4"/>
    <dgm:cxn modelId="{C074FE90-94AB-4CC0-A95F-9D6D0DA2F36F}" type="presParOf" srcId="{54DD2D1E-E9DE-4BB9-85F2-5440AF5B5B31}" destId="{25C7EEEC-62A7-44FD-9AD2-1D10CC8AA6B5}" srcOrd="2" destOrd="0" presId="urn:microsoft.com/office/officeart/2005/8/layout/hierarchy4"/>
    <dgm:cxn modelId="{76D0A0C8-997B-403C-B99B-EF0CBCDBB377}" type="presParOf" srcId="{25C7EEEC-62A7-44FD-9AD2-1D10CC8AA6B5}" destId="{73A0FBC2-9187-44B5-BEF4-D68E40F2DF3E}" srcOrd="0" destOrd="0" presId="urn:microsoft.com/office/officeart/2005/8/layout/hierarchy4"/>
    <dgm:cxn modelId="{05413FFA-C789-4F59-94B5-77CB25B9CF5E}" type="presParOf" srcId="{73A0FBC2-9187-44B5-BEF4-D68E40F2DF3E}" destId="{CD8A959D-1E23-4B39-93B5-147394C6880D}" srcOrd="0" destOrd="0" presId="urn:microsoft.com/office/officeart/2005/8/layout/hierarchy4"/>
    <dgm:cxn modelId="{10A16273-F032-4275-A22D-1D2FE35CEF76}" type="presParOf" srcId="{73A0FBC2-9187-44B5-BEF4-D68E40F2DF3E}" destId="{F3968FF8-F121-40CE-8A5D-BB7085374565}" srcOrd="1" destOrd="0" presId="urn:microsoft.com/office/officeart/2005/8/layout/hierarchy4"/>
    <dgm:cxn modelId="{13AE5981-87D4-4103-92C7-5DB7ED675B79}" type="presParOf" srcId="{25C7EEEC-62A7-44FD-9AD2-1D10CC8AA6B5}" destId="{AFB9D3F8-0A18-4100-81A4-2A8C5E550F08}" srcOrd="1" destOrd="0" presId="urn:microsoft.com/office/officeart/2005/8/layout/hierarchy4"/>
    <dgm:cxn modelId="{0EE604A6-D6F1-44E5-8B47-1FE2BB8B84CC}" type="presParOf" srcId="{25C7EEEC-62A7-44FD-9AD2-1D10CC8AA6B5}" destId="{D00C01C2-F881-4EB2-AFDB-343D81A0DDFC}" srcOrd="2" destOrd="0" presId="urn:microsoft.com/office/officeart/2005/8/layout/hierarchy4"/>
    <dgm:cxn modelId="{98E07652-B089-4C44-934F-3F8206CF2650}" type="presParOf" srcId="{D00C01C2-F881-4EB2-AFDB-343D81A0DDFC}" destId="{951313CB-04B2-4E5C-B8BB-567C3BF7A4BA}" srcOrd="0" destOrd="0" presId="urn:microsoft.com/office/officeart/2005/8/layout/hierarchy4"/>
    <dgm:cxn modelId="{05878835-BCB3-4F95-9709-1811791C9E6B}" type="presParOf" srcId="{D00C01C2-F881-4EB2-AFDB-343D81A0DDFC}" destId="{EA56A657-1A47-4EE0-B77E-33612C68010D}" srcOrd="1" destOrd="0" presId="urn:microsoft.com/office/officeart/2005/8/layout/hierarchy4"/>
    <dgm:cxn modelId="{78CB67D6-FE44-41B3-BB5F-6BE8DD03BA97}" type="presParOf" srcId="{42C0AA8D-0295-4FC1-A2E0-70AD3B2BC9F1}" destId="{C04C82AA-1E26-4022-9BD2-E83FA88117C0}" srcOrd="1" destOrd="0" presId="urn:microsoft.com/office/officeart/2005/8/layout/hierarchy4"/>
    <dgm:cxn modelId="{E838B300-74CE-4C8E-A3C5-059D163F79A8}" type="presParOf" srcId="{42C0AA8D-0295-4FC1-A2E0-70AD3B2BC9F1}" destId="{195D7E95-0E2F-4EE5-8C4C-A458DE66F278}" srcOrd="2" destOrd="0" presId="urn:microsoft.com/office/officeart/2005/8/layout/hierarchy4"/>
    <dgm:cxn modelId="{85789F09-3A37-4943-8841-892282702F70}" type="presParOf" srcId="{195D7E95-0E2F-4EE5-8C4C-A458DE66F278}" destId="{521711B7-CEA4-40B4-B866-4B5399752532}" srcOrd="0" destOrd="0" presId="urn:microsoft.com/office/officeart/2005/8/layout/hierarchy4"/>
    <dgm:cxn modelId="{A3019B55-41C5-4274-BC9D-BF9C075DCD9F}" type="presParOf" srcId="{195D7E95-0E2F-4EE5-8C4C-A458DE66F278}" destId="{CEA0FFE2-DE16-40A8-ADF3-BFCDEA532BED}" srcOrd="1" destOrd="0" presId="urn:microsoft.com/office/officeart/2005/8/layout/hierarchy4"/>
  </dgm:cxnLst>
  <dgm:bg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  <a:tileRect/>
    </a:gra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B05209F-3F20-4EEF-8962-7D68D6CCEA72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BF5BB91-440A-4C76-A15A-B8E2F7F848C5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r>
            <a:rPr lang="es-ES" sz="30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Enero</a:t>
          </a:r>
        </a:p>
        <a:p>
          <a:r>
            <a:rPr lang="es-ES" sz="30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2 654</a:t>
          </a:r>
        </a:p>
        <a:p>
          <a:endParaRPr lang="es-ES" sz="30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1088C38-8410-4781-8885-A8D56A4C81AB}" type="parTrans" cxnId="{1AC2A71E-2EAF-4DA4-B0D2-D7252CC6C588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32902D7-298A-4ADB-B53C-51DAB169B901}" type="sibTrans" cxnId="{1AC2A71E-2EAF-4DA4-B0D2-D7252CC6C588}">
      <dgm:prSet/>
      <dgm:spPr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9564923-6ECA-4A4C-85A4-16C68A4C4AA9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r>
            <a:rPr lang="es-ES" sz="30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Febrero</a:t>
          </a:r>
        </a:p>
        <a:p>
          <a:r>
            <a:rPr lang="es-ES" sz="30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1 847</a:t>
          </a:r>
        </a:p>
        <a:p>
          <a:endParaRPr lang="es-ES" sz="30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F0C0588-0F1F-4ABE-88F7-A161CDE356AA}" type="parTrans" cxnId="{9B49AFBD-E778-45D0-8C35-1110F53535DE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36E7745-4B8A-4645-B526-A224C1C2C383}" type="sibTrans" cxnId="{9B49AFBD-E778-45D0-8C35-1110F53535DE}">
      <dgm:prSet/>
      <dgm:spPr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9947EC0-AB66-4623-8FCE-36370B718A36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r>
            <a:rPr lang="es-ES" sz="30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Abril</a:t>
          </a:r>
        </a:p>
        <a:p>
          <a:r>
            <a:rPr lang="es-ES" sz="30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1 461</a:t>
          </a:r>
          <a:endParaRPr lang="es-ES" sz="30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FE9A2215-4274-4BF8-AF87-0F9A734B1E2F}" type="parTrans" cxnId="{F89EE9DA-B62D-40BD-B18E-F5FC89F3F3EB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2B863FA-4D1A-43B3-99EC-CF3687AFD0DE}" type="sibTrans" cxnId="{F89EE9DA-B62D-40BD-B18E-F5FC89F3F3EB}">
      <dgm:prSet/>
      <dgm:spPr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F74BED2-F689-46F7-A1CD-FFD3B5C54997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r>
            <a:rPr lang="es-ES" sz="30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Agosto</a:t>
          </a:r>
        </a:p>
        <a:p>
          <a:r>
            <a:rPr lang="es-ES" sz="30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4 472</a:t>
          </a:r>
          <a:endParaRPr lang="es-ES" sz="30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A1E68C67-E1A0-484B-B033-728C3190B35B}" type="parTrans" cxnId="{D1EB0271-8C32-4CEB-8F65-C89DE13E66F4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3F2F27B-B298-4075-BEEE-5A573C627316}" type="sibTrans" cxnId="{D1EB0271-8C32-4CEB-8F65-C89DE13E66F4}">
      <dgm:prSet/>
      <dgm:spPr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63E3E42-DE4C-4A88-8FC2-26A15BF595ED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r>
            <a:rPr lang="es-ES" sz="30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Julio</a:t>
          </a:r>
        </a:p>
        <a:p>
          <a:r>
            <a:rPr lang="es-ES" sz="30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3 868</a:t>
          </a:r>
          <a:endParaRPr lang="es-ES" sz="30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5CABAE58-1439-40B6-BB52-B467F15FB6C9}" type="parTrans" cxnId="{2828F857-3ADD-43E4-BC2F-A2AF31CF0478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53DDD08-4EE7-4B1A-AFF8-FACE30CBD445}" type="sibTrans" cxnId="{2828F857-3ADD-43E4-BC2F-A2AF31CF0478}">
      <dgm:prSet/>
      <dgm:spPr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6F17833-90B1-4798-9766-F66A4F704877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r>
            <a:rPr lang="es-ES" sz="30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Junio</a:t>
          </a:r>
        </a:p>
        <a:p>
          <a:r>
            <a:rPr lang="es-ES" sz="30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2 510</a:t>
          </a:r>
          <a:endParaRPr lang="es-ES" sz="30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94372752-83C9-4F34-9A61-2C27F73D2F9F}" type="parTrans" cxnId="{D1CBFD21-E330-4469-BE28-3CCF9F7C923A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920622C-C1D1-4F27-B349-A0309042E61D}" type="sibTrans" cxnId="{D1CBFD21-E330-4469-BE28-3CCF9F7C923A}">
      <dgm:prSet/>
      <dgm:spPr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01717F3-D01D-4F2E-9840-A821F5389636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r>
            <a:rPr lang="es-ES" sz="30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Mayo</a:t>
          </a:r>
        </a:p>
        <a:p>
          <a:r>
            <a:rPr lang="es-ES" sz="30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1 612</a:t>
          </a:r>
          <a:endParaRPr lang="es-ES" sz="30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E8AEC3FB-016E-4330-B398-8DE7B87A4138}" type="parTrans" cxnId="{1BFAC348-7326-429A-A4CD-1880615D5CA4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E5CE560-4E05-4B8B-8F9F-B2A671AD9CD3}" type="sibTrans" cxnId="{1BFAC348-7326-429A-A4CD-1880615D5CA4}">
      <dgm:prSet/>
      <dgm:spPr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B8E17A5-69AA-4ACC-B5B7-3FBDA18ED2EE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r>
            <a:rPr lang="es-ES" sz="30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Septiembre</a:t>
          </a:r>
        </a:p>
        <a:p>
          <a:r>
            <a:rPr lang="es-ES" sz="30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4 211</a:t>
          </a:r>
          <a:endParaRPr lang="es-ES" sz="30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0C990C1B-F69B-4231-BEF1-DBE9006AE532}" type="parTrans" cxnId="{8EE598B9-C8D8-4C91-BE2E-B9A5B316E614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9299A86-4816-414D-8B49-3121EA8243AC}" type="sibTrans" cxnId="{8EE598B9-C8D8-4C91-BE2E-B9A5B316E614}">
      <dgm:prSet/>
      <dgm:spPr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FD003A6-6218-498E-AE36-2463E6D3A698}">
      <dgm:prSet phldrT="[Texto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r>
            <a:rPr lang="es-ES" sz="30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Octubre</a:t>
          </a:r>
        </a:p>
        <a:p>
          <a:r>
            <a:rPr lang="es-ES" sz="30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4 819</a:t>
          </a:r>
          <a:endParaRPr lang="es-ES" sz="30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2BDC1AB7-F1D5-46A4-B06F-C080DEDA42D3}" type="parTrans" cxnId="{CB9592BD-0C73-4C88-A471-827B6783E210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1BD2EDF-998E-450D-A4E0-8F1B888398FB}" type="sibTrans" cxnId="{CB9592BD-0C73-4C88-A471-827B6783E210}">
      <dgm:prSet/>
      <dgm:spPr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58DFC45-8D85-40F3-81AE-CA4EB616A101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r>
            <a:rPr lang="es-ES" sz="30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Marzo</a:t>
          </a:r>
        </a:p>
        <a:p>
          <a:r>
            <a:rPr lang="es-ES" sz="30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1 690</a:t>
          </a:r>
        </a:p>
        <a:p>
          <a:endParaRPr lang="es-ES" sz="3000" b="1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B6C052D-BB25-4576-8E32-5D699A1FDA10}" type="parTrans" cxnId="{051A0324-0FB4-497B-B218-A79853356ABA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2D661F1-20EB-48CA-87E5-76324D072689}" type="sibTrans" cxnId="{051A0324-0FB4-497B-B218-A79853356ABA}">
      <dgm:prSet/>
      <dgm:spPr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847C17D-613A-4B7D-9B8F-70998B92F1CB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r>
            <a:rPr lang="es-ES" sz="30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Noviembre</a:t>
          </a:r>
        </a:p>
        <a:p>
          <a:r>
            <a:rPr lang="es-ES" sz="30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4 497</a:t>
          </a:r>
          <a:endParaRPr lang="es-ES" sz="30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542D54AC-205C-42B7-A839-4F002DB4CE02}" type="parTrans" cxnId="{F7D18592-56E6-4747-BD93-8CFED244315E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CE63D7E-9DDF-4100-87A4-F174AC3ED84B}" type="sibTrans" cxnId="{F7D18592-56E6-4747-BD93-8CFED244315E}">
      <dgm:prSet/>
      <dgm:spPr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13931CE-B3B4-4AB9-86B3-7E1E5A18B540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>
          <a:bevelT w="31750"/>
        </a:sp3d>
      </dgm:spPr>
      <dgm:t>
        <a:bodyPr/>
        <a:lstStyle/>
        <a:p>
          <a:r>
            <a:rPr lang="es-ES" sz="30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Diciembre</a:t>
          </a:r>
        </a:p>
        <a:p>
          <a:r>
            <a:rPr lang="es-ES" sz="30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4 080</a:t>
          </a:r>
          <a:endParaRPr lang="es-ES" sz="30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1011BEFF-977A-4EE2-A71E-08CCECF40D5D}" type="parTrans" cxnId="{7E358036-4F6F-4519-B0FE-7715008AC1DA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B30C092-83E7-4F8F-9B84-8679AA624B8C}" type="sibTrans" cxnId="{7E358036-4F6F-4519-B0FE-7715008AC1DA}">
      <dgm:prSet/>
      <dgm:spPr/>
      <dgm:t>
        <a:bodyPr/>
        <a:lstStyle/>
        <a:p>
          <a:endParaRPr lang="es-ES" sz="30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2168610-5883-4949-80E8-685781526BEF}" type="pres">
      <dgm:prSet presAssocID="{3B05209F-3F20-4EEF-8962-7D68D6CCEA7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A5E5F0F6-7AA6-4D98-B4CF-FAAF0DCCB5B5}" type="pres">
      <dgm:prSet presAssocID="{FBF5BB91-440A-4C76-A15A-B8E2F7F848C5}" presName="compNode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6D4FFB6E-D21E-44F0-B3F6-95C44705E6DE}" type="pres">
      <dgm:prSet presAssocID="{FBF5BB91-440A-4C76-A15A-B8E2F7F848C5}" presName="dummyConnPt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9B383CCD-E54D-4E2C-9B28-312C53E2A0A6}" type="pres">
      <dgm:prSet presAssocID="{FBF5BB91-440A-4C76-A15A-B8E2F7F848C5}" presName="node" presStyleLbl="node1" presStyleIdx="0" presStyleCnt="12" custScaleX="15648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89C5C4-469A-4405-8397-9C8399D0D10E}" type="pres">
      <dgm:prSet presAssocID="{732902D7-298A-4ADB-B53C-51DAB169B901}" presName="sibTrans" presStyleLbl="bgSibTrans2D1" presStyleIdx="0" presStyleCnt="11"/>
      <dgm:spPr/>
      <dgm:t>
        <a:bodyPr/>
        <a:lstStyle/>
        <a:p>
          <a:endParaRPr lang="es-ES"/>
        </a:p>
      </dgm:t>
    </dgm:pt>
    <dgm:pt modelId="{557DA91F-E666-4E74-AD9A-71E217B8B2D9}" type="pres">
      <dgm:prSet presAssocID="{19564923-6ECA-4A4C-85A4-16C68A4C4AA9}" presName="compNode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3411EDC1-FE23-447F-AE73-B5C6EF53E0AF}" type="pres">
      <dgm:prSet presAssocID="{19564923-6ECA-4A4C-85A4-16C68A4C4AA9}" presName="dummyConnPt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B45A50F6-978B-41E7-80CE-73686C7B4FEF}" type="pres">
      <dgm:prSet presAssocID="{19564923-6ECA-4A4C-85A4-16C68A4C4AA9}" presName="node" presStyleLbl="node1" presStyleIdx="1" presStyleCnt="12" custScaleX="15648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058598E-21FD-445A-BCBE-3725509AC9D7}" type="pres">
      <dgm:prSet presAssocID="{136E7745-4B8A-4645-B526-A224C1C2C383}" presName="sibTrans" presStyleLbl="bgSibTrans2D1" presStyleIdx="1" presStyleCnt="11"/>
      <dgm:spPr/>
      <dgm:t>
        <a:bodyPr/>
        <a:lstStyle/>
        <a:p>
          <a:endParaRPr lang="es-ES"/>
        </a:p>
      </dgm:t>
    </dgm:pt>
    <dgm:pt modelId="{A0435E0B-7596-4B63-9388-FAD21BB7268D}" type="pres">
      <dgm:prSet presAssocID="{858DFC45-8D85-40F3-81AE-CA4EB616A101}" presName="compNode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BF411360-C30B-4533-AEBB-5FF7FD7FBAA8}" type="pres">
      <dgm:prSet presAssocID="{858DFC45-8D85-40F3-81AE-CA4EB616A101}" presName="dummyConnPt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6397D126-A65D-4B8C-89D9-E5A06067A5A4}" type="pres">
      <dgm:prSet presAssocID="{858DFC45-8D85-40F3-81AE-CA4EB616A101}" presName="node" presStyleLbl="node1" presStyleIdx="2" presStyleCnt="12" custScaleX="15648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9F8366-D21F-4828-AE87-9B6EEB971CBD}" type="pres">
      <dgm:prSet presAssocID="{92D661F1-20EB-48CA-87E5-76324D072689}" presName="sibTrans" presStyleLbl="bgSibTrans2D1" presStyleIdx="2" presStyleCnt="11"/>
      <dgm:spPr/>
      <dgm:t>
        <a:bodyPr/>
        <a:lstStyle/>
        <a:p>
          <a:endParaRPr lang="es-ES"/>
        </a:p>
      </dgm:t>
    </dgm:pt>
    <dgm:pt modelId="{15EF9B52-C480-45E9-965B-AEAD98B4B3DD}" type="pres">
      <dgm:prSet presAssocID="{29947EC0-AB66-4623-8FCE-36370B718A36}" presName="compNode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57D4326B-74AF-47EC-9E66-06EAA6D91FB1}" type="pres">
      <dgm:prSet presAssocID="{29947EC0-AB66-4623-8FCE-36370B718A36}" presName="dummyConnPt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0676A17E-E2F7-489C-AF9F-87D73FB5C9D2}" type="pres">
      <dgm:prSet presAssocID="{29947EC0-AB66-4623-8FCE-36370B718A36}" presName="node" presStyleLbl="node1" presStyleIdx="3" presStyleCnt="12" custScaleX="15648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4844512-A87D-48D0-8FC2-01A53CA2B60F}" type="pres">
      <dgm:prSet presAssocID="{52B863FA-4D1A-43B3-99EC-CF3687AFD0DE}" presName="sibTrans" presStyleLbl="bgSibTrans2D1" presStyleIdx="3" presStyleCnt="11"/>
      <dgm:spPr/>
      <dgm:t>
        <a:bodyPr/>
        <a:lstStyle/>
        <a:p>
          <a:endParaRPr lang="es-ES"/>
        </a:p>
      </dgm:t>
    </dgm:pt>
    <dgm:pt modelId="{1A88F9EF-25E3-496F-A87B-F8696C60B8BA}" type="pres">
      <dgm:prSet presAssocID="{0F74BED2-F689-46F7-A1CD-FFD3B5C54997}" presName="compNode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782189D6-9094-4491-829E-D430987E7C6F}" type="pres">
      <dgm:prSet presAssocID="{0F74BED2-F689-46F7-A1CD-FFD3B5C54997}" presName="dummyConnPt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17509647-064A-488D-BF14-4AD140469C2D}" type="pres">
      <dgm:prSet presAssocID="{0F74BED2-F689-46F7-A1CD-FFD3B5C54997}" presName="node" presStyleLbl="node1" presStyleIdx="4" presStyleCnt="12" custScaleX="14395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82899E-318C-444A-9232-4A0842CAA392}" type="pres">
      <dgm:prSet presAssocID="{E3F2F27B-B298-4075-BEEE-5A573C627316}" presName="sibTrans" presStyleLbl="bgSibTrans2D1" presStyleIdx="4" presStyleCnt="11"/>
      <dgm:spPr/>
      <dgm:t>
        <a:bodyPr/>
        <a:lstStyle/>
        <a:p>
          <a:endParaRPr lang="es-ES"/>
        </a:p>
      </dgm:t>
    </dgm:pt>
    <dgm:pt modelId="{524591FB-CB22-4AB5-ACA3-B15D02764328}" type="pres">
      <dgm:prSet presAssocID="{D63E3E42-DE4C-4A88-8FC2-26A15BF595ED}" presName="compNode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ADB87B19-5878-4A5D-B5C9-B17D8B26793B}" type="pres">
      <dgm:prSet presAssocID="{D63E3E42-DE4C-4A88-8FC2-26A15BF595ED}" presName="dummyConnPt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9A42C62D-A2EB-4F93-8F84-90765C75CBBA}" type="pres">
      <dgm:prSet presAssocID="{D63E3E42-DE4C-4A88-8FC2-26A15BF595ED}" presName="node" presStyleLbl="node1" presStyleIdx="5" presStyleCnt="12" custScaleX="15486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9799FB-B013-40BF-9B13-A45A339DDB88}" type="pres">
      <dgm:prSet presAssocID="{753DDD08-4EE7-4B1A-AFF8-FACE30CBD445}" presName="sibTrans" presStyleLbl="bgSibTrans2D1" presStyleIdx="5" presStyleCnt="11"/>
      <dgm:spPr/>
      <dgm:t>
        <a:bodyPr/>
        <a:lstStyle/>
        <a:p>
          <a:endParaRPr lang="es-ES"/>
        </a:p>
      </dgm:t>
    </dgm:pt>
    <dgm:pt modelId="{F494571A-FA84-4198-91AF-B249071E9BFB}" type="pres">
      <dgm:prSet presAssocID="{B6F17833-90B1-4798-9766-F66A4F704877}" presName="compNode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9E2CD4DB-00AB-4B23-964B-34FD80AD44C2}" type="pres">
      <dgm:prSet presAssocID="{B6F17833-90B1-4798-9766-F66A4F704877}" presName="dummyConnPt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7A010306-C3FC-433F-895C-EFA1B9F6AE74}" type="pres">
      <dgm:prSet presAssocID="{B6F17833-90B1-4798-9766-F66A4F704877}" presName="node" presStyleLbl="node1" presStyleIdx="6" presStyleCnt="12" custScaleX="15486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E4079A-CC0C-4C8E-A8F1-46F22122281F}" type="pres">
      <dgm:prSet presAssocID="{2920622C-C1D1-4F27-B349-A0309042E61D}" presName="sibTrans" presStyleLbl="bgSibTrans2D1" presStyleIdx="6" presStyleCnt="11"/>
      <dgm:spPr/>
      <dgm:t>
        <a:bodyPr/>
        <a:lstStyle/>
        <a:p>
          <a:endParaRPr lang="es-ES"/>
        </a:p>
      </dgm:t>
    </dgm:pt>
    <dgm:pt modelId="{75B6B501-DF1E-493C-9328-86E9A252DCC7}" type="pres">
      <dgm:prSet presAssocID="{D01717F3-D01D-4F2E-9840-A821F5389636}" presName="compNode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2CAAB8CA-2070-4337-AE14-8A57C883DA03}" type="pres">
      <dgm:prSet presAssocID="{D01717F3-D01D-4F2E-9840-A821F5389636}" presName="dummyConnPt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7192E1B4-B0FD-4876-88EE-4762F31E1FEB}" type="pres">
      <dgm:prSet presAssocID="{D01717F3-D01D-4F2E-9840-A821F5389636}" presName="node" presStyleLbl="node1" presStyleIdx="7" presStyleCnt="12" custScaleX="15486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9A92B18-F002-477F-8974-7AA53701252D}" type="pres">
      <dgm:prSet presAssocID="{4E5CE560-4E05-4B8B-8F9F-B2A671AD9CD3}" presName="sibTrans" presStyleLbl="bgSibTrans2D1" presStyleIdx="7" presStyleCnt="11"/>
      <dgm:spPr/>
      <dgm:t>
        <a:bodyPr/>
        <a:lstStyle/>
        <a:p>
          <a:endParaRPr lang="es-ES"/>
        </a:p>
      </dgm:t>
    </dgm:pt>
    <dgm:pt modelId="{B2A48CFC-7B9F-4ACB-92B2-9255380F7A15}" type="pres">
      <dgm:prSet presAssocID="{CB8E17A5-69AA-4ACC-B5B7-3FBDA18ED2EE}" presName="compNode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74A6D49B-2FCE-4D5C-83A7-2F276DF1B02D}" type="pres">
      <dgm:prSet presAssocID="{CB8E17A5-69AA-4ACC-B5B7-3FBDA18ED2EE}" presName="dummyConnPt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6EC0BDFF-795A-4278-9754-BB41CD5A3908}" type="pres">
      <dgm:prSet presAssocID="{CB8E17A5-69AA-4ACC-B5B7-3FBDA18ED2EE}" presName="node" presStyleLbl="node1" presStyleIdx="8" presStyleCnt="12" custScaleX="16843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D1C80A-751F-4CAC-8549-82CE78265D50}" type="pres">
      <dgm:prSet presAssocID="{D9299A86-4816-414D-8B49-3121EA8243AC}" presName="sibTrans" presStyleLbl="bgSibTrans2D1" presStyleIdx="8" presStyleCnt="11"/>
      <dgm:spPr/>
      <dgm:t>
        <a:bodyPr/>
        <a:lstStyle/>
        <a:p>
          <a:endParaRPr lang="es-ES"/>
        </a:p>
      </dgm:t>
    </dgm:pt>
    <dgm:pt modelId="{B213B00E-AF62-478A-962F-2CC818C180E4}" type="pres">
      <dgm:prSet presAssocID="{4FD003A6-6218-498E-AE36-2463E6D3A698}" presName="compNode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C2D6723B-481A-4796-A742-D7125EA4EE92}" type="pres">
      <dgm:prSet presAssocID="{4FD003A6-6218-498E-AE36-2463E6D3A698}" presName="dummyConnPt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070C4513-656E-4157-8F31-29D4CCC9196D}" type="pres">
      <dgm:prSet presAssocID="{4FD003A6-6218-498E-AE36-2463E6D3A698}" presName="node" presStyleLbl="node1" presStyleIdx="9" presStyleCnt="12" custScaleX="16843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5FFEC7-E424-4475-BAFE-129B3D005822}" type="pres">
      <dgm:prSet presAssocID="{B1BD2EDF-998E-450D-A4E0-8F1B888398FB}" presName="sibTrans" presStyleLbl="bgSibTrans2D1" presStyleIdx="9" presStyleCnt="11"/>
      <dgm:spPr/>
      <dgm:t>
        <a:bodyPr/>
        <a:lstStyle/>
        <a:p>
          <a:endParaRPr lang="es-ES"/>
        </a:p>
      </dgm:t>
    </dgm:pt>
    <dgm:pt modelId="{062D1D44-FE70-4A81-99B9-C9CD84EF7125}" type="pres">
      <dgm:prSet presAssocID="{B847C17D-613A-4B7D-9B8F-70998B92F1CB}" presName="compNode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8E646C35-6103-4A50-8E1B-27E25EEB33B3}" type="pres">
      <dgm:prSet presAssocID="{B847C17D-613A-4B7D-9B8F-70998B92F1CB}" presName="dummyConnPt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5BC7FD29-2E06-4511-9F28-93EE92D17AFB}" type="pres">
      <dgm:prSet presAssocID="{B847C17D-613A-4B7D-9B8F-70998B92F1CB}" presName="node" presStyleLbl="node1" presStyleIdx="10" presStyleCnt="12" custScaleX="16843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CD1C0DE-E515-4562-AFC3-F96AF5DE04E7}" type="pres">
      <dgm:prSet presAssocID="{BCE63D7E-9DDF-4100-87A4-F174AC3ED84B}" presName="sibTrans" presStyleLbl="bgSibTrans2D1" presStyleIdx="10" presStyleCnt="11"/>
      <dgm:spPr/>
      <dgm:t>
        <a:bodyPr/>
        <a:lstStyle/>
        <a:p>
          <a:endParaRPr lang="es-ES"/>
        </a:p>
      </dgm:t>
    </dgm:pt>
    <dgm:pt modelId="{8318E3C4-546E-4039-A725-E04245677F70}" type="pres">
      <dgm:prSet presAssocID="{D13931CE-B3B4-4AB9-86B3-7E1E5A18B540}" presName="compNode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429C4DAB-3FF1-443E-92F3-193794E9BF85}" type="pres">
      <dgm:prSet presAssocID="{D13931CE-B3B4-4AB9-86B3-7E1E5A18B540}" presName="dummyConnPt" presStyleCnt="0"/>
      <dgm:spPr>
        <a:scene3d>
          <a:camera prst="orthographicFront"/>
          <a:lightRig rig="threePt" dir="t"/>
        </a:scene3d>
        <a:sp3d>
          <a:bevelT w="31750"/>
        </a:sp3d>
      </dgm:spPr>
    </dgm:pt>
    <dgm:pt modelId="{28B5F235-5D20-41C3-BB7C-1DDBA8372C35}" type="pres">
      <dgm:prSet presAssocID="{D13931CE-B3B4-4AB9-86B3-7E1E5A18B540}" presName="node" presStyleLbl="node1" presStyleIdx="11" presStyleCnt="12" custScaleX="16843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D0AC6FB-59C6-4EC5-936F-E9F951F337BE}" type="presOf" srcId="{4FD003A6-6218-498E-AE36-2463E6D3A698}" destId="{070C4513-656E-4157-8F31-29D4CCC9196D}" srcOrd="0" destOrd="0" presId="urn:microsoft.com/office/officeart/2005/8/layout/bProcess4"/>
    <dgm:cxn modelId="{177D5D2A-CA45-4E24-902B-999FDDB2F0AD}" type="presOf" srcId="{D9299A86-4816-414D-8B49-3121EA8243AC}" destId="{0CD1C80A-751F-4CAC-8549-82CE78265D50}" srcOrd="0" destOrd="0" presId="urn:microsoft.com/office/officeart/2005/8/layout/bProcess4"/>
    <dgm:cxn modelId="{1296C523-3B13-44E1-A6B0-7CDDF0907FF0}" type="presOf" srcId="{D01717F3-D01D-4F2E-9840-A821F5389636}" destId="{7192E1B4-B0FD-4876-88EE-4762F31E1FEB}" srcOrd="0" destOrd="0" presId="urn:microsoft.com/office/officeart/2005/8/layout/bProcess4"/>
    <dgm:cxn modelId="{D60A43AD-3789-4C71-9598-E2B68CBCDA82}" type="presOf" srcId="{CB8E17A5-69AA-4ACC-B5B7-3FBDA18ED2EE}" destId="{6EC0BDFF-795A-4278-9754-BB41CD5A3908}" srcOrd="0" destOrd="0" presId="urn:microsoft.com/office/officeart/2005/8/layout/bProcess4"/>
    <dgm:cxn modelId="{27544ABA-3E84-4D99-9D08-C2AAD077C715}" type="presOf" srcId="{753DDD08-4EE7-4B1A-AFF8-FACE30CBD445}" destId="{3D9799FB-B013-40BF-9B13-A45A339DDB88}" srcOrd="0" destOrd="0" presId="urn:microsoft.com/office/officeart/2005/8/layout/bProcess4"/>
    <dgm:cxn modelId="{051A0324-0FB4-497B-B218-A79853356ABA}" srcId="{3B05209F-3F20-4EEF-8962-7D68D6CCEA72}" destId="{858DFC45-8D85-40F3-81AE-CA4EB616A101}" srcOrd="2" destOrd="0" parTransId="{5B6C052D-BB25-4576-8E32-5D699A1FDA10}" sibTransId="{92D661F1-20EB-48CA-87E5-76324D072689}"/>
    <dgm:cxn modelId="{F7D18592-56E6-4747-BD93-8CFED244315E}" srcId="{3B05209F-3F20-4EEF-8962-7D68D6CCEA72}" destId="{B847C17D-613A-4B7D-9B8F-70998B92F1CB}" srcOrd="10" destOrd="0" parTransId="{542D54AC-205C-42B7-A839-4F002DB4CE02}" sibTransId="{BCE63D7E-9DDF-4100-87A4-F174AC3ED84B}"/>
    <dgm:cxn modelId="{F0501C6C-304C-46C7-AE80-E83EAFC02ABD}" type="presOf" srcId="{732902D7-298A-4ADB-B53C-51DAB169B901}" destId="{9289C5C4-469A-4405-8397-9C8399D0D10E}" srcOrd="0" destOrd="0" presId="urn:microsoft.com/office/officeart/2005/8/layout/bProcess4"/>
    <dgm:cxn modelId="{4F2AEC27-1D88-4497-9F39-19EA1BDE7E9F}" type="presOf" srcId="{BCE63D7E-9DDF-4100-87A4-F174AC3ED84B}" destId="{5CD1C0DE-E515-4562-AFC3-F96AF5DE04E7}" srcOrd="0" destOrd="0" presId="urn:microsoft.com/office/officeart/2005/8/layout/bProcess4"/>
    <dgm:cxn modelId="{8EE598B9-C8D8-4C91-BE2E-B9A5B316E614}" srcId="{3B05209F-3F20-4EEF-8962-7D68D6CCEA72}" destId="{CB8E17A5-69AA-4ACC-B5B7-3FBDA18ED2EE}" srcOrd="8" destOrd="0" parTransId="{0C990C1B-F69B-4231-BEF1-DBE9006AE532}" sibTransId="{D9299A86-4816-414D-8B49-3121EA8243AC}"/>
    <dgm:cxn modelId="{EF4A20D8-DE9D-444F-98CC-5518A3334C41}" type="presOf" srcId="{29947EC0-AB66-4623-8FCE-36370B718A36}" destId="{0676A17E-E2F7-489C-AF9F-87D73FB5C9D2}" srcOrd="0" destOrd="0" presId="urn:microsoft.com/office/officeart/2005/8/layout/bProcess4"/>
    <dgm:cxn modelId="{AEFEBAD4-6E5D-4885-B8EE-E23C3715AB6E}" type="presOf" srcId="{2920622C-C1D1-4F27-B349-A0309042E61D}" destId="{71E4079A-CC0C-4C8E-A8F1-46F22122281F}" srcOrd="0" destOrd="0" presId="urn:microsoft.com/office/officeart/2005/8/layout/bProcess4"/>
    <dgm:cxn modelId="{9A13267F-7F63-43E8-B925-E40C094D03AC}" type="presOf" srcId="{3B05209F-3F20-4EEF-8962-7D68D6CCEA72}" destId="{C2168610-5883-4949-80E8-685781526BEF}" srcOrd="0" destOrd="0" presId="urn:microsoft.com/office/officeart/2005/8/layout/bProcess4"/>
    <dgm:cxn modelId="{7E9C05CC-5C29-4713-93B7-8412E3DBE90B}" type="presOf" srcId="{52B863FA-4D1A-43B3-99EC-CF3687AFD0DE}" destId="{44844512-A87D-48D0-8FC2-01A53CA2B60F}" srcOrd="0" destOrd="0" presId="urn:microsoft.com/office/officeart/2005/8/layout/bProcess4"/>
    <dgm:cxn modelId="{1066D944-1B66-4708-9C92-21342B895BDE}" type="presOf" srcId="{4E5CE560-4E05-4B8B-8F9F-B2A671AD9CD3}" destId="{19A92B18-F002-477F-8974-7AA53701252D}" srcOrd="0" destOrd="0" presId="urn:microsoft.com/office/officeart/2005/8/layout/bProcess4"/>
    <dgm:cxn modelId="{7E358036-4F6F-4519-B0FE-7715008AC1DA}" srcId="{3B05209F-3F20-4EEF-8962-7D68D6CCEA72}" destId="{D13931CE-B3B4-4AB9-86B3-7E1E5A18B540}" srcOrd="11" destOrd="0" parTransId="{1011BEFF-977A-4EE2-A71E-08CCECF40D5D}" sibTransId="{0B30C092-83E7-4F8F-9B84-8679AA624B8C}"/>
    <dgm:cxn modelId="{CB9592BD-0C73-4C88-A471-827B6783E210}" srcId="{3B05209F-3F20-4EEF-8962-7D68D6CCEA72}" destId="{4FD003A6-6218-498E-AE36-2463E6D3A698}" srcOrd="9" destOrd="0" parTransId="{2BDC1AB7-F1D5-46A4-B06F-C080DEDA42D3}" sibTransId="{B1BD2EDF-998E-450D-A4E0-8F1B888398FB}"/>
    <dgm:cxn modelId="{7AD8286E-2D41-4911-8357-0EACEC061CE1}" type="presOf" srcId="{B6F17833-90B1-4798-9766-F66A4F704877}" destId="{7A010306-C3FC-433F-895C-EFA1B9F6AE74}" srcOrd="0" destOrd="0" presId="urn:microsoft.com/office/officeart/2005/8/layout/bProcess4"/>
    <dgm:cxn modelId="{1BFAC348-7326-429A-A4CD-1880615D5CA4}" srcId="{3B05209F-3F20-4EEF-8962-7D68D6CCEA72}" destId="{D01717F3-D01D-4F2E-9840-A821F5389636}" srcOrd="7" destOrd="0" parTransId="{E8AEC3FB-016E-4330-B398-8DE7B87A4138}" sibTransId="{4E5CE560-4E05-4B8B-8F9F-B2A671AD9CD3}"/>
    <dgm:cxn modelId="{1AC2A71E-2EAF-4DA4-B0D2-D7252CC6C588}" srcId="{3B05209F-3F20-4EEF-8962-7D68D6CCEA72}" destId="{FBF5BB91-440A-4C76-A15A-B8E2F7F848C5}" srcOrd="0" destOrd="0" parTransId="{61088C38-8410-4781-8885-A8D56A4C81AB}" sibTransId="{732902D7-298A-4ADB-B53C-51DAB169B901}"/>
    <dgm:cxn modelId="{2828F857-3ADD-43E4-BC2F-A2AF31CF0478}" srcId="{3B05209F-3F20-4EEF-8962-7D68D6CCEA72}" destId="{D63E3E42-DE4C-4A88-8FC2-26A15BF595ED}" srcOrd="5" destOrd="0" parTransId="{5CABAE58-1439-40B6-BB52-B467F15FB6C9}" sibTransId="{753DDD08-4EE7-4B1A-AFF8-FACE30CBD445}"/>
    <dgm:cxn modelId="{F51E8142-41EA-4AE3-BB0B-91814AF35F70}" type="presOf" srcId="{B847C17D-613A-4B7D-9B8F-70998B92F1CB}" destId="{5BC7FD29-2E06-4511-9F28-93EE92D17AFB}" srcOrd="0" destOrd="0" presId="urn:microsoft.com/office/officeart/2005/8/layout/bProcess4"/>
    <dgm:cxn modelId="{CCF8A274-DED5-48E6-AE4C-FE02B8DEA799}" type="presOf" srcId="{FBF5BB91-440A-4C76-A15A-B8E2F7F848C5}" destId="{9B383CCD-E54D-4E2C-9B28-312C53E2A0A6}" srcOrd="0" destOrd="0" presId="urn:microsoft.com/office/officeart/2005/8/layout/bProcess4"/>
    <dgm:cxn modelId="{67948A19-E4E4-4EAA-A37F-5DFE5DDDFECB}" type="presOf" srcId="{858DFC45-8D85-40F3-81AE-CA4EB616A101}" destId="{6397D126-A65D-4B8C-89D9-E5A06067A5A4}" srcOrd="0" destOrd="0" presId="urn:microsoft.com/office/officeart/2005/8/layout/bProcess4"/>
    <dgm:cxn modelId="{AC615746-5CA2-4450-A218-B65C6099CC79}" type="presOf" srcId="{136E7745-4B8A-4645-B526-A224C1C2C383}" destId="{3058598E-21FD-445A-BCBE-3725509AC9D7}" srcOrd="0" destOrd="0" presId="urn:microsoft.com/office/officeart/2005/8/layout/bProcess4"/>
    <dgm:cxn modelId="{F3FC7D52-999F-4721-BA50-BC48DA7362AC}" type="presOf" srcId="{92D661F1-20EB-48CA-87E5-76324D072689}" destId="{319F8366-D21F-4828-AE87-9B6EEB971CBD}" srcOrd="0" destOrd="0" presId="urn:microsoft.com/office/officeart/2005/8/layout/bProcess4"/>
    <dgm:cxn modelId="{9B49AFBD-E778-45D0-8C35-1110F53535DE}" srcId="{3B05209F-3F20-4EEF-8962-7D68D6CCEA72}" destId="{19564923-6ECA-4A4C-85A4-16C68A4C4AA9}" srcOrd="1" destOrd="0" parTransId="{CF0C0588-0F1F-4ABE-88F7-A161CDE356AA}" sibTransId="{136E7745-4B8A-4645-B526-A224C1C2C383}"/>
    <dgm:cxn modelId="{0CA642B9-5D31-453B-980B-69493C132D4D}" type="presOf" srcId="{B1BD2EDF-998E-450D-A4E0-8F1B888398FB}" destId="{9C5FFEC7-E424-4475-BAFE-129B3D005822}" srcOrd="0" destOrd="0" presId="urn:microsoft.com/office/officeart/2005/8/layout/bProcess4"/>
    <dgm:cxn modelId="{42368307-9368-4587-91B1-302703B27987}" type="presOf" srcId="{0F74BED2-F689-46F7-A1CD-FFD3B5C54997}" destId="{17509647-064A-488D-BF14-4AD140469C2D}" srcOrd="0" destOrd="0" presId="urn:microsoft.com/office/officeart/2005/8/layout/bProcess4"/>
    <dgm:cxn modelId="{8A1AE479-8093-4287-B9E5-7264EAD7C7FA}" type="presOf" srcId="{19564923-6ECA-4A4C-85A4-16C68A4C4AA9}" destId="{B45A50F6-978B-41E7-80CE-73686C7B4FEF}" srcOrd="0" destOrd="0" presId="urn:microsoft.com/office/officeart/2005/8/layout/bProcess4"/>
    <dgm:cxn modelId="{D1EB0271-8C32-4CEB-8F65-C89DE13E66F4}" srcId="{3B05209F-3F20-4EEF-8962-7D68D6CCEA72}" destId="{0F74BED2-F689-46F7-A1CD-FFD3B5C54997}" srcOrd="4" destOrd="0" parTransId="{A1E68C67-E1A0-484B-B033-728C3190B35B}" sibTransId="{E3F2F27B-B298-4075-BEEE-5A573C627316}"/>
    <dgm:cxn modelId="{9E36228E-F43E-4EB7-81DE-6A15450A47B8}" type="presOf" srcId="{D13931CE-B3B4-4AB9-86B3-7E1E5A18B540}" destId="{28B5F235-5D20-41C3-BB7C-1DDBA8372C35}" srcOrd="0" destOrd="0" presId="urn:microsoft.com/office/officeart/2005/8/layout/bProcess4"/>
    <dgm:cxn modelId="{61AF142B-2A81-481A-9E31-F6FAC676A9C1}" type="presOf" srcId="{D63E3E42-DE4C-4A88-8FC2-26A15BF595ED}" destId="{9A42C62D-A2EB-4F93-8F84-90765C75CBBA}" srcOrd="0" destOrd="0" presId="urn:microsoft.com/office/officeart/2005/8/layout/bProcess4"/>
    <dgm:cxn modelId="{F89EE9DA-B62D-40BD-B18E-F5FC89F3F3EB}" srcId="{3B05209F-3F20-4EEF-8962-7D68D6CCEA72}" destId="{29947EC0-AB66-4623-8FCE-36370B718A36}" srcOrd="3" destOrd="0" parTransId="{FE9A2215-4274-4BF8-AF87-0F9A734B1E2F}" sibTransId="{52B863FA-4D1A-43B3-99EC-CF3687AFD0DE}"/>
    <dgm:cxn modelId="{D1CBFD21-E330-4469-BE28-3CCF9F7C923A}" srcId="{3B05209F-3F20-4EEF-8962-7D68D6CCEA72}" destId="{B6F17833-90B1-4798-9766-F66A4F704877}" srcOrd="6" destOrd="0" parTransId="{94372752-83C9-4F34-9A61-2C27F73D2F9F}" sibTransId="{2920622C-C1D1-4F27-B349-A0309042E61D}"/>
    <dgm:cxn modelId="{371D0952-7BE6-40CE-850B-812CD69EF3FE}" type="presOf" srcId="{E3F2F27B-B298-4075-BEEE-5A573C627316}" destId="{3B82899E-318C-444A-9232-4A0842CAA392}" srcOrd="0" destOrd="0" presId="urn:microsoft.com/office/officeart/2005/8/layout/bProcess4"/>
    <dgm:cxn modelId="{2070716A-838E-4D99-BC2B-8D407FA55659}" type="presParOf" srcId="{C2168610-5883-4949-80E8-685781526BEF}" destId="{A5E5F0F6-7AA6-4D98-B4CF-FAAF0DCCB5B5}" srcOrd="0" destOrd="0" presId="urn:microsoft.com/office/officeart/2005/8/layout/bProcess4"/>
    <dgm:cxn modelId="{A7998D60-5865-48A8-BC03-CFD6EFE36E7A}" type="presParOf" srcId="{A5E5F0F6-7AA6-4D98-B4CF-FAAF0DCCB5B5}" destId="{6D4FFB6E-D21E-44F0-B3F6-95C44705E6DE}" srcOrd="0" destOrd="0" presId="urn:microsoft.com/office/officeart/2005/8/layout/bProcess4"/>
    <dgm:cxn modelId="{F0A8D9A6-7074-4921-A756-B3B2FFAFD1B6}" type="presParOf" srcId="{A5E5F0F6-7AA6-4D98-B4CF-FAAF0DCCB5B5}" destId="{9B383CCD-E54D-4E2C-9B28-312C53E2A0A6}" srcOrd="1" destOrd="0" presId="urn:microsoft.com/office/officeart/2005/8/layout/bProcess4"/>
    <dgm:cxn modelId="{EE8272F4-C6E6-4B07-A019-4CE8207624BA}" type="presParOf" srcId="{C2168610-5883-4949-80E8-685781526BEF}" destId="{9289C5C4-469A-4405-8397-9C8399D0D10E}" srcOrd="1" destOrd="0" presId="urn:microsoft.com/office/officeart/2005/8/layout/bProcess4"/>
    <dgm:cxn modelId="{5CA3002E-0F12-45D6-82B5-3EAEAC86EC50}" type="presParOf" srcId="{C2168610-5883-4949-80E8-685781526BEF}" destId="{557DA91F-E666-4E74-AD9A-71E217B8B2D9}" srcOrd="2" destOrd="0" presId="urn:microsoft.com/office/officeart/2005/8/layout/bProcess4"/>
    <dgm:cxn modelId="{315AF8A4-E8E1-4F99-9CAC-FD8E150BE397}" type="presParOf" srcId="{557DA91F-E666-4E74-AD9A-71E217B8B2D9}" destId="{3411EDC1-FE23-447F-AE73-B5C6EF53E0AF}" srcOrd="0" destOrd="0" presId="urn:microsoft.com/office/officeart/2005/8/layout/bProcess4"/>
    <dgm:cxn modelId="{DD8BEFE9-138A-479D-A980-DAFA84B586CC}" type="presParOf" srcId="{557DA91F-E666-4E74-AD9A-71E217B8B2D9}" destId="{B45A50F6-978B-41E7-80CE-73686C7B4FEF}" srcOrd="1" destOrd="0" presId="urn:microsoft.com/office/officeart/2005/8/layout/bProcess4"/>
    <dgm:cxn modelId="{98D25503-FF7B-4243-B73E-6726E2AF1F17}" type="presParOf" srcId="{C2168610-5883-4949-80E8-685781526BEF}" destId="{3058598E-21FD-445A-BCBE-3725509AC9D7}" srcOrd="3" destOrd="0" presId="urn:microsoft.com/office/officeart/2005/8/layout/bProcess4"/>
    <dgm:cxn modelId="{C28D8B65-E616-4A8F-8A3F-41BE8B17646A}" type="presParOf" srcId="{C2168610-5883-4949-80E8-685781526BEF}" destId="{A0435E0B-7596-4B63-9388-FAD21BB7268D}" srcOrd="4" destOrd="0" presId="urn:microsoft.com/office/officeart/2005/8/layout/bProcess4"/>
    <dgm:cxn modelId="{E350355F-4CFA-420C-ABCF-CDCBD1ED5AB2}" type="presParOf" srcId="{A0435E0B-7596-4B63-9388-FAD21BB7268D}" destId="{BF411360-C30B-4533-AEBB-5FF7FD7FBAA8}" srcOrd="0" destOrd="0" presId="urn:microsoft.com/office/officeart/2005/8/layout/bProcess4"/>
    <dgm:cxn modelId="{966E0718-2BE8-4436-AEBE-3F7FEF228B33}" type="presParOf" srcId="{A0435E0B-7596-4B63-9388-FAD21BB7268D}" destId="{6397D126-A65D-4B8C-89D9-E5A06067A5A4}" srcOrd="1" destOrd="0" presId="urn:microsoft.com/office/officeart/2005/8/layout/bProcess4"/>
    <dgm:cxn modelId="{9352E2AD-BBE7-4737-A0C8-A55CDCB8E2C2}" type="presParOf" srcId="{C2168610-5883-4949-80E8-685781526BEF}" destId="{319F8366-D21F-4828-AE87-9B6EEB971CBD}" srcOrd="5" destOrd="0" presId="urn:microsoft.com/office/officeart/2005/8/layout/bProcess4"/>
    <dgm:cxn modelId="{B6E478F4-9E29-4954-8CCA-0E8BD5F3801D}" type="presParOf" srcId="{C2168610-5883-4949-80E8-685781526BEF}" destId="{15EF9B52-C480-45E9-965B-AEAD98B4B3DD}" srcOrd="6" destOrd="0" presId="urn:microsoft.com/office/officeart/2005/8/layout/bProcess4"/>
    <dgm:cxn modelId="{A9A13338-F211-4DCD-BDA3-B3E20573A160}" type="presParOf" srcId="{15EF9B52-C480-45E9-965B-AEAD98B4B3DD}" destId="{57D4326B-74AF-47EC-9E66-06EAA6D91FB1}" srcOrd="0" destOrd="0" presId="urn:microsoft.com/office/officeart/2005/8/layout/bProcess4"/>
    <dgm:cxn modelId="{7AC354D0-F61C-493B-87CE-3717438E2BE8}" type="presParOf" srcId="{15EF9B52-C480-45E9-965B-AEAD98B4B3DD}" destId="{0676A17E-E2F7-489C-AF9F-87D73FB5C9D2}" srcOrd="1" destOrd="0" presId="urn:microsoft.com/office/officeart/2005/8/layout/bProcess4"/>
    <dgm:cxn modelId="{59AF7587-AA47-4608-9524-6A567F4CA49A}" type="presParOf" srcId="{C2168610-5883-4949-80E8-685781526BEF}" destId="{44844512-A87D-48D0-8FC2-01A53CA2B60F}" srcOrd="7" destOrd="0" presId="urn:microsoft.com/office/officeart/2005/8/layout/bProcess4"/>
    <dgm:cxn modelId="{48EE3D45-E510-45FE-84ED-1A5963A55A65}" type="presParOf" srcId="{C2168610-5883-4949-80E8-685781526BEF}" destId="{1A88F9EF-25E3-496F-A87B-F8696C60B8BA}" srcOrd="8" destOrd="0" presId="urn:microsoft.com/office/officeart/2005/8/layout/bProcess4"/>
    <dgm:cxn modelId="{DDC411DE-6BBB-45DC-BB4C-6BE4C77C7AA6}" type="presParOf" srcId="{1A88F9EF-25E3-496F-A87B-F8696C60B8BA}" destId="{782189D6-9094-4491-829E-D430987E7C6F}" srcOrd="0" destOrd="0" presId="urn:microsoft.com/office/officeart/2005/8/layout/bProcess4"/>
    <dgm:cxn modelId="{90B378AD-BC29-413A-AFDC-4D9A3C7954F3}" type="presParOf" srcId="{1A88F9EF-25E3-496F-A87B-F8696C60B8BA}" destId="{17509647-064A-488D-BF14-4AD140469C2D}" srcOrd="1" destOrd="0" presId="urn:microsoft.com/office/officeart/2005/8/layout/bProcess4"/>
    <dgm:cxn modelId="{7DFBA649-7E52-4E7F-8A0F-5C3A2E56723D}" type="presParOf" srcId="{C2168610-5883-4949-80E8-685781526BEF}" destId="{3B82899E-318C-444A-9232-4A0842CAA392}" srcOrd="9" destOrd="0" presId="urn:microsoft.com/office/officeart/2005/8/layout/bProcess4"/>
    <dgm:cxn modelId="{DEF198CB-D976-4AB5-BBF4-5778C128814B}" type="presParOf" srcId="{C2168610-5883-4949-80E8-685781526BEF}" destId="{524591FB-CB22-4AB5-ACA3-B15D02764328}" srcOrd="10" destOrd="0" presId="urn:microsoft.com/office/officeart/2005/8/layout/bProcess4"/>
    <dgm:cxn modelId="{6DCC15D0-CDF9-411D-8CBB-E5BD21763D3A}" type="presParOf" srcId="{524591FB-CB22-4AB5-ACA3-B15D02764328}" destId="{ADB87B19-5878-4A5D-B5C9-B17D8B26793B}" srcOrd="0" destOrd="0" presId="urn:microsoft.com/office/officeart/2005/8/layout/bProcess4"/>
    <dgm:cxn modelId="{6B40A446-8DB5-45CB-9842-ADC4B101B096}" type="presParOf" srcId="{524591FB-CB22-4AB5-ACA3-B15D02764328}" destId="{9A42C62D-A2EB-4F93-8F84-90765C75CBBA}" srcOrd="1" destOrd="0" presId="urn:microsoft.com/office/officeart/2005/8/layout/bProcess4"/>
    <dgm:cxn modelId="{879DA51D-8442-467F-BA0B-76416314967D}" type="presParOf" srcId="{C2168610-5883-4949-80E8-685781526BEF}" destId="{3D9799FB-B013-40BF-9B13-A45A339DDB88}" srcOrd="11" destOrd="0" presId="urn:microsoft.com/office/officeart/2005/8/layout/bProcess4"/>
    <dgm:cxn modelId="{0467A169-BC5A-4D32-B0C7-FD599DB3509D}" type="presParOf" srcId="{C2168610-5883-4949-80E8-685781526BEF}" destId="{F494571A-FA84-4198-91AF-B249071E9BFB}" srcOrd="12" destOrd="0" presId="urn:microsoft.com/office/officeart/2005/8/layout/bProcess4"/>
    <dgm:cxn modelId="{0F7863E2-948C-4926-A34D-0383B422E411}" type="presParOf" srcId="{F494571A-FA84-4198-91AF-B249071E9BFB}" destId="{9E2CD4DB-00AB-4B23-964B-34FD80AD44C2}" srcOrd="0" destOrd="0" presId="urn:microsoft.com/office/officeart/2005/8/layout/bProcess4"/>
    <dgm:cxn modelId="{8798FC54-7870-43CA-8705-715B4D5FA51F}" type="presParOf" srcId="{F494571A-FA84-4198-91AF-B249071E9BFB}" destId="{7A010306-C3FC-433F-895C-EFA1B9F6AE74}" srcOrd="1" destOrd="0" presId="urn:microsoft.com/office/officeart/2005/8/layout/bProcess4"/>
    <dgm:cxn modelId="{FA3B50B9-2578-430E-9B73-DA30C196D1B0}" type="presParOf" srcId="{C2168610-5883-4949-80E8-685781526BEF}" destId="{71E4079A-CC0C-4C8E-A8F1-46F22122281F}" srcOrd="13" destOrd="0" presId="urn:microsoft.com/office/officeart/2005/8/layout/bProcess4"/>
    <dgm:cxn modelId="{6D48AA47-88A1-4D6D-AE44-B1CC017BA059}" type="presParOf" srcId="{C2168610-5883-4949-80E8-685781526BEF}" destId="{75B6B501-DF1E-493C-9328-86E9A252DCC7}" srcOrd="14" destOrd="0" presId="urn:microsoft.com/office/officeart/2005/8/layout/bProcess4"/>
    <dgm:cxn modelId="{46016409-1B2C-40F2-A179-38D7F3B1F08C}" type="presParOf" srcId="{75B6B501-DF1E-493C-9328-86E9A252DCC7}" destId="{2CAAB8CA-2070-4337-AE14-8A57C883DA03}" srcOrd="0" destOrd="0" presId="urn:microsoft.com/office/officeart/2005/8/layout/bProcess4"/>
    <dgm:cxn modelId="{9064986E-29D3-4B4E-B432-3754C0ACD6D9}" type="presParOf" srcId="{75B6B501-DF1E-493C-9328-86E9A252DCC7}" destId="{7192E1B4-B0FD-4876-88EE-4762F31E1FEB}" srcOrd="1" destOrd="0" presId="urn:microsoft.com/office/officeart/2005/8/layout/bProcess4"/>
    <dgm:cxn modelId="{27D8215B-BC55-4F69-BD79-40751742E82D}" type="presParOf" srcId="{C2168610-5883-4949-80E8-685781526BEF}" destId="{19A92B18-F002-477F-8974-7AA53701252D}" srcOrd="15" destOrd="0" presId="urn:microsoft.com/office/officeart/2005/8/layout/bProcess4"/>
    <dgm:cxn modelId="{489C37BF-A637-4950-B852-CCC2E242D4A9}" type="presParOf" srcId="{C2168610-5883-4949-80E8-685781526BEF}" destId="{B2A48CFC-7B9F-4ACB-92B2-9255380F7A15}" srcOrd="16" destOrd="0" presId="urn:microsoft.com/office/officeart/2005/8/layout/bProcess4"/>
    <dgm:cxn modelId="{262185A7-9146-4A8F-8C24-ADFC5655A220}" type="presParOf" srcId="{B2A48CFC-7B9F-4ACB-92B2-9255380F7A15}" destId="{74A6D49B-2FCE-4D5C-83A7-2F276DF1B02D}" srcOrd="0" destOrd="0" presId="urn:microsoft.com/office/officeart/2005/8/layout/bProcess4"/>
    <dgm:cxn modelId="{94024E29-29A2-4BC3-ABB1-5F31E440C51A}" type="presParOf" srcId="{B2A48CFC-7B9F-4ACB-92B2-9255380F7A15}" destId="{6EC0BDFF-795A-4278-9754-BB41CD5A3908}" srcOrd="1" destOrd="0" presId="urn:microsoft.com/office/officeart/2005/8/layout/bProcess4"/>
    <dgm:cxn modelId="{A8D925D3-A903-463A-A492-FA7C1C1282BB}" type="presParOf" srcId="{C2168610-5883-4949-80E8-685781526BEF}" destId="{0CD1C80A-751F-4CAC-8549-82CE78265D50}" srcOrd="17" destOrd="0" presId="urn:microsoft.com/office/officeart/2005/8/layout/bProcess4"/>
    <dgm:cxn modelId="{7527CBDF-6195-4804-A05F-45C2E433525A}" type="presParOf" srcId="{C2168610-5883-4949-80E8-685781526BEF}" destId="{B213B00E-AF62-478A-962F-2CC818C180E4}" srcOrd="18" destOrd="0" presId="urn:microsoft.com/office/officeart/2005/8/layout/bProcess4"/>
    <dgm:cxn modelId="{7DBEB6EA-4CE0-4C6D-A6D2-3F52F912BADE}" type="presParOf" srcId="{B213B00E-AF62-478A-962F-2CC818C180E4}" destId="{C2D6723B-481A-4796-A742-D7125EA4EE92}" srcOrd="0" destOrd="0" presId="urn:microsoft.com/office/officeart/2005/8/layout/bProcess4"/>
    <dgm:cxn modelId="{9657DB9E-583F-4C48-862C-766A03503C0C}" type="presParOf" srcId="{B213B00E-AF62-478A-962F-2CC818C180E4}" destId="{070C4513-656E-4157-8F31-29D4CCC9196D}" srcOrd="1" destOrd="0" presId="urn:microsoft.com/office/officeart/2005/8/layout/bProcess4"/>
    <dgm:cxn modelId="{AA764A81-C3D3-4F8A-8EA7-A0DFBBB9DF8B}" type="presParOf" srcId="{C2168610-5883-4949-80E8-685781526BEF}" destId="{9C5FFEC7-E424-4475-BAFE-129B3D005822}" srcOrd="19" destOrd="0" presId="urn:microsoft.com/office/officeart/2005/8/layout/bProcess4"/>
    <dgm:cxn modelId="{CC586A62-05A4-4B35-AA12-E777EC83B06A}" type="presParOf" srcId="{C2168610-5883-4949-80E8-685781526BEF}" destId="{062D1D44-FE70-4A81-99B9-C9CD84EF7125}" srcOrd="20" destOrd="0" presId="urn:microsoft.com/office/officeart/2005/8/layout/bProcess4"/>
    <dgm:cxn modelId="{85C1CF13-8723-4C83-8CA7-D0B9897BD2BD}" type="presParOf" srcId="{062D1D44-FE70-4A81-99B9-C9CD84EF7125}" destId="{8E646C35-6103-4A50-8E1B-27E25EEB33B3}" srcOrd="0" destOrd="0" presId="urn:microsoft.com/office/officeart/2005/8/layout/bProcess4"/>
    <dgm:cxn modelId="{1BE88CEA-9052-4292-91A2-B68D7BC4327A}" type="presParOf" srcId="{062D1D44-FE70-4A81-99B9-C9CD84EF7125}" destId="{5BC7FD29-2E06-4511-9F28-93EE92D17AFB}" srcOrd="1" destOrd="0" presId="urn:microsoft.com/office/officeart/2005/8/layout/bProcess4"/>
    <dgm:cxn modelId="{A1614FB5-C293-44F3-8A70-17BE8DEBB4CD}" type="presParOf" srcId="{C2168610-5883-4949-80E8-685781526BEF}" destId="{5CD1C0DE-E515-4562-AFC3-F96AF5DE04E7}" srcOrd="21" destOrd="0" presId="urn:microsoft.com/office/officeart/2005/8/layout/bProcess4"/>
    <dgm:cxn modelId="{4307024A-61B1-418C-A67E-BE6F4A5C2781}" type="presParOf" srcId="{C2168610-5883-4949-80E8-685781526BEF}" destId="{8318E3C4-546E-4039-A725-E04245677F70}" srcOrd="22" destOrd="0" presId="urn:microsoft.com/office/officeart/2005/8/layout/bProcess4"/>
    <dgm:cxn modelId="{D46636C9-D58B-4F09-872A-8B774B1F8A02}" type="presParOf" srcId="{8318E3C4-546E-4039-A725-E04245677F70}" destId="{429C4DAB-3FF1-443E-92F3-193794E9BF85}" srcOrd="0" destOrd="0" presId="urn:microsoft.com/office/officeart/2005/8/layout/bProcess4"/>
    <dgm:cxn modelId="{D9DE1F92-0015-4A5A-A3F6-9B7319C0C9C8}" type="presParOf" srcId="{8318E3C4-546E-4039-A725-E04245677F70}" destId="{28B5F235-5D20-41C3-BB7C-1DDBA8372C35}" srcOrd="1" destOrd="0" presId="urn:microsoft.com/office/officeart/2005/8/layout/b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B517022-F45A-4B81-ABD9-72F341BEA126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C97C793-A0D8-42A6-B753-AE490CD2E158}">
      <dgm:prSet phldrT="[Texto]" custT="1"/>
      <dgm:sp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</dgm:spPr>
      <dgm:t>
        <a:bodyPr/>
        <a:lstStyle/>
        <a:p>
          <a:r>
            <a:rPr lang="es-ES" sz="36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Total de bajas: </a:t>
          </a:r>
          <a:r>
            <a:rPr lang="es-ES" sz="36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37 721 </a:t>
          </a:r>
          <a:endParaRPr lang="es-ES" sz="36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B94B086C-56B9-4579-9933-1564FFE00465}" type="parTrans" cxnId="{40677575-165D-40CB-B8C3-9A6BA553630A}">
      <dgm:prSet/>
      <dgm:spPr/>
      <dgm:t>
        <a:bodyPr/>
        <a:lstStyle/>
        <a:p>
          <a:endParaRPr lang="es-ES" sz="36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AA87962-A4C0-4E26-8581-2EF9A4B1DE93}" type="sibTrans" cxnId="{40677575-165D-40CB-B8C3-9A6BA553630A}">
      <dgm:prSet/>
      <dgm:spPr/>
      <dgm:t>
        <a:bodyPr/>
        <a:lstStyle/>
        <a:p>
          <a:endParaRPr lang="es-ES" sz="36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34004A6-983B-43C5-9AEF-674B01343B77}">
      <dgm:prSet phldrT="[Texto]" custT="1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dgm:spPr>
      <dgm:t>
        <a:bodyPr/>
        <a:lstStyle/>
        <a:p>
          <a:r>
            <a:rPr lang="es-ES" sz="36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1895:</a:t>
          </a:r>
        </a:p>
        <a:p>
          <a:r>
            <a:rPr lang="es-ES" sz="36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3 663</a:t>
          </a:r>
          <a:endParaRPr lang="es-ES" sz="36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E7CF6F10-69FC-4EA8-9B9B-ED63C97A4F7F}" type="parTrans" cxnId="{B835F518-CD99-4873-ABFA-8F5504459D4A}">
      <dgm:prSet/>
      <dgm:spPr/>
      <dgm:t>
        <a:bodyPr/>
        <a:lstStyle/>
        <a:p>
          <a:endParaRPr lang="es-ES" sz="36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5510877-5D48-4F90-9B9E-35FBC2058848}" type="sibTrans" cxnId="{B835F518-CD99-4873-ABFA-8F5504459D4A}">
      <dgm:prSet/>
      <dgm:spPr/>
      <dgm:t>
        <a:bodyPr/>
        <a:lstStyle/>
        <a:p>
          <a:endParaRPr lang="es-ES" sz="36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EA79DD8-F903-426A-B8F0-1BFE660C4534}">
      <dgm:prSet phldrT="[Texto]" custT="1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dgm:spPr>
      <dgm:t>
        <a:bodyPr/>
        <a:lstStyle/>
        <a:p>
          <a:r>
            <a:rPr lang="es-ES" sz="36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1897:</a:t>
          </a:r>
        </a:p>
        <a:p>
          <a:r>
            <a:rPr lang="es-ES" sz="36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13 005</a:t>
          </a:r>
          <a:endParaRPr lang="es-ES" sz="36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D50E422F-D0C1-4EE9-8536-D7E4D5AA6E37}" type="parTrans" cxnId="{7F28B632-845C-4B3F-A4C1-A699A9FD7306}">
      <dgm:prSet/>
      <dgm:spPr/>
      <dgm:t>
        <a:bodyPr/>
        <a:lstStyle/>
        <a:p>
          <a:endParaRPr lang="es-ES" sz="36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E380B38-EFA9-432D-9FBE-C10B458B6266}" type="sibTrans" cxnId="{7F28B632-845C-4B3F-A4C1-A699A9FD7306}">
      <dgm:prSet/>
      <dgm:spPr/>
      <dgm:t>
        <a:bodyPr/>
        <a:lstStyle/>
        <a:p>
          <a:endParaRPr lang="es-ES" sz="36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0DE6282-AC35-4D84-903C-43807F2A5CA5}">
      <dgm:prSet phldrT="[Texto]" custT="1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dgm:spPr>
      <dgm:t>
        <a:bodyPr/>
        <a:lstStyle/>
        <a:p>
          <a:r>
            <a:rPr lang="es-ES" sz="36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1898:</a:t>
          </a:r>
        </a:p>
        <a:p>
          <a:r>
            <a:rPr lang="es-ES" sz="36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10 271</a:t>
          </a:r>
          <a:endParaRPr lang="es-ES" sz="36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804DBCA6-35C7-4521-BCF5-B2D023044F95}" type="parTrans" cxnId="{E1FE7CAC-81E5-4DE9-9D6C-8D736FB63B34}">
      <dgm:prSet/>
      <dgm:spPr/>
      <dgm:t>
        <a:bodyPr/>
        <a:lstStyle/>
        <a:p>
          <a:endParaRPr lang="es-ES" sz="36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228930C-4451-481E-9CF0-A8ACA57D6F62}" type="sibTrans" cxnId="{E1FE7CAC-81E5-4DE9-9D6C-8D736FB63B34}">
      <dgm:prSet/>
      <dgm:spPr/>
      <dgm:t>
        <a:bodyPr/>
        <a:lstStyle/>
        <a:p>
          <a:endParaRPr lang="es-ES" sz="36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16E04E4-D12F-4C40-9061-3A9604A5F992}">
      <dgm:prSet custT="1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dgm:spPr>
      <dgm:t>
        <a:bodyPr/>
        <a:lstStyle/>
        <a:p>
          <a:r>
            <a:rPr lang="es-ES" sz="3600" b="1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1896:</a:t>
          </a:r>
        </a:p>
        <a:p>
          <a:r>
            <a:rPr lang="es-ES" sz="3600" b="1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10782</a:t>
          </a:r>
          <a:endParaRPr lang="es-ES" sz="3600" b="1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A3D75622-F463-4F77-A75B-87F519B60344}" type="parTrans" cxnId="{76B29B18-18F4-48C2-A062-A6DFF42551B1}">
      <dgm:prSet/>
      <dgm:spPr/>
      <dgm:t>
        <a:bodyPr/>
        <a:lstStyle/>
        <a:p>
          <a:endParaRPr lang="es-ES" sz="36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BB0EEFB-FFBE-4184-9D47-A205168AEFA5}" type="sibTrans" cxnId="{76B29B18-18F4-48C2-A062-A6DFF42551B1}">
      <dgm:prSet/>
      <dgm:spPr/>
      <dgm:t>
        <a:bodyPr/>
        <a:lstStyle/>
        <a:p>
          <a:endParaRPr lang="es-ES" sz="3600" b="1" baseline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4443B60-A4F1-4462-8373-DE642519B1FE}" type="pres">
      <dgm:prSet presAssocID="{5B517022-F45A-4B81-ABD9-72F341BEA12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A1332D0-C77A-4962-8761-983165C04582}" type="pres">
      <dgm:prSet presAssocID="{3C97C793-A0D8-42A6-B753-AE490CD2E158}" presName="roof" presStyleLbl="dkBgShp" presStyleIdx="0" presStyleCnt="2"/>
      <dgm:spPr/>
      <dgm:t>
        <a:bodyPr/>
        <a:lstStyle/>
        <a:p>
          <a:endParaRPr lang="es-ES"/>
        </a:p>
      </dgm:t>
    </dgm:pt>
    <dgm:pt modelId="{0B91F204-CD12-419F-8891-EBA8174A86C6}" type="pres">
      <dgm:prSet presAssocID="{3C97C793-A0D8-42A6-B753-AE490CD2E158}" presName="pillars" presStyleCnt="0"/>
      <dgm:spPr/>
    </dgm:pt>
    <dgm:pt modelId="{C6B514BB-AE23-4362-93CC-57051FF0E199}" type="pres">
      <dgm:prSet presAssocID="{3C97C793-A0D8-42A6-B753-AE490CD2E158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C0E9A3-9236-4639-8132-C8777056C1AF}" type="pres">
      <dgm:prSet presAssocID="{716E04E4-D12F-4C40-9061-3A9604A5F992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769E380-EE72-4C89-B9EC-AD2F390B5FBD}" type="pres">
      <dgm:prSet presAssocID="{8EA79DD8-F903-426A-B8F0-1BFE660C4534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6984E7-96EB-47F2-8048-F721E433FDD1}" type="pres">
      <dgm:prSet presAssocID="{00DE6282-AC35-4D84-903C-43807F2A5CA5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83A63B7-EF1C-4BE2-8216-3DC787DDFE29}" type="pres">
      <dgm:prSet presAssocID="{3C97C793-A0D8-42A6-B753-AE490CD2E158}" presName="base" presStyleLbl="dkBgShp" presStyleIdx="1" presStyleCnt="2"/>
      <dgm:spPr>
        <a:solidFill>
          <a:schemeClr val="tx1">
            <a:lumMod val="50000"/>
            <a:lumOff val="50000"/>
          </a:schemeClr>
        </a:solidFill>
      </dgm:spPr>
    </dgm:pt>
  </dgm:ptLst>
  <dgm:cxnLst>
    <dgm:cxn modelId="{559AD563-FAE9-4D23-959A-BD49FCB4E329}" type="presOf" srcId="{3C97C793-A0D8-42A6-B753-AE490CD2E158}" destId="{8A1332D0-C77A-4962-8761-983165C04582}" srcOrd="0" destOrd="0" presId="urn:microsoft.com/office/officeart/2005/8/layout/hList3"/>
    <dgm:cxn modelId="{E1FE7CAC-81E5-4DE9-9D6C-8D736FB63B34}" srcId="{3C97C793-A0D8-42A6-B753-AE490CD2E158}" destId="{00DE6282-AC35-4D84-903C-43807F2A5CA5}" srcOrd="3" destOrd="0" parTransId="{804DBCA6-35C7-4521-BCF5-B2D023044F95}" sibTransId="{3228930C-4451-481E-9CF0-A8ACA57D6F62}"/>
    <dgm:cxn modelId="{B69AA6FA-C178-434A-A648-1F12F986E0DB}" type="presOf" srcId="{8EA79DD8-F903-426A-B8F0-1BFE660C4534}" destId="{0769E380-EE72-4C89-B9EC-AD2F390B5FBD}" srcOrd="0" destOrd="0" presId="urn:microsoft.com/office/officeart/2005/8/layout/hList3"/>
    <dgm:cxn modelId="{76B29B18-18F4-48C2-A062-A6DFF42551B1}" srcId="{3C97C793-A0D8-42A6-B753-AE490CD2E158}" destId="{716E04E4-D12F-4C40-9061-3A9604A5F992}" srcOrd="1" destOrd="0" parTransId="{A3D75622-F463-4F77-A75B-87F519B60344}" sibTransId="{CBB0EEFB-FFBE-4184-9D47-A205168AEFA5}"/>
    <dgm:cxn modelId="{0F2CCE12-C553-42BE-B13E-E321EE2AA2B2}" type="presOf" srcId="{716E04E4-D12F-4C40-9061-3A9604A5F992}" destId="{7DC0E9A3-9236-4639-8132-C8777056C1AF}" srcOrd="0" destOrd="0" presId="urn:microsoft.com/office/officeart/2005/8/layout/hList3"/>
    <dgm:cxn modelId="{7F28B632-845C-4B3F-A4C1-A699A9FD7306}" srcId="{3C97C793-A0D8-42A6-B753-AE490CD2E158}" destId="{8EA79DD8-F903-426A-B8F0-1BFE660C4534}" srcOrd="2" destOrd="0" parTransId="{D50E422F-D0C1-4EE9-8536-D7E4D5AA6E37}" sibTransId="{6E380B38-EFA9-432D-9FBE-C10B458B6266}"/>
    <dgm:cxn modelId="{B835F518-CD99-4873-ABFA-8F5504459D4A}" srcId="{3C97C793-A0D8-42A6-B753-AE490CD2E158}" destId="{D34004A6-983B-43C5-9AEF-674B01343B77}" srcOrd="0" destOrd="0" parTransId="{E7CF6F10-69FC-4EA8-9B9B-ED63C97A4F7F}" sibTransId="{75510877-5D48-4F90-9B9E-35FBC2058848}"/>
    <dgm:cxn modelId="{40677575-165D-40CB-B8C3-9A6BA553630A}" srcId="{5B517022-F45A-4B81-ABD9-72F341BEA126}" destId="{3C97C793-A0D8-42A6-B753-AE490CD2E158}" srcOrd="0" destOrd="0" parTransId="{B94B086C-56B9-4579-9933-1564FFE00465}" sibTransId="{0AA87962-A4C0-4E26-8581-2EF9A4B1DE93}"/>
    <dgm:cxn modelId="{506CED9A-808C-438D-86FD-51A3C4AAC3C8}" type="presOf" srcId="{5B517022-F45A-4B81-ABD9-72F341BEA126}" destId="{B4443B60-A4F1-4462-8373-DE642519B1FE}" srcOrd="0" destOrd="0" presId="urn:microsoft.com/office/officeart/2005/8/layout/hList3"/>
    <dgm:cxn modelId="{32DE3159-418E-4A2C-9A24-2FF43B7637F6}" type="presOf" srcId="{00DE6282-AC35-4D84-903C-43807F2A5CA5}" destId="{146984E7-96EB-47F2-8048-F721E433FDD1}" srcOrd="0" destOrd="0" presId="urn:microsoft.com/office/officeart/2005/8/layout/hList3"/>
    <dgm:cxn modelId="{C7F2328C-4BBA-4093-B508-BFA07E6146ED}" type="presOf" srcId="{D34004A6-983B-43C5-9AEF-674B01343B77}" destId="{C6B514BB-AE23-4362-93CC-57051FF0E199}" srcOrd="0" destOrd="0" presId="urn:microsoft.com/office/officeart/2005/8/layout/hList3"/>
    <dgm:cxn modelId="{698CA9F6-90D6-49D9-B76F-C392F91ED033}" type="presParOf" srcId="{B4443B60-A4F1-4462-8373-DE642519B1FE}" destId="{8A1332D0-C77A-4962-8761-983165C04582}" srcOrd="0" destOrd="0" presId="urn:microsoft.com/office/officeart/2005/8/layout/hList3"/>
    <dgm:cxn modelId="{858CFA8A-2DFE-4F7D-B7A6-1EF3F9C523A6}" type="presParOf" srcId="{B4443B60-A4F1-4462-8373-DE642519B1FE}" destId="{0B91F204-CD12-419F-8891-EBA8174A86C6}" srcOrd="1" destOrd="0" presId="urn:microsoft.com/office/officeart/2005/8/layout/hList3"/>
    <dgm:cxn modelId="{3FB69978-6991-4C86-8708-19FABCE361C9}" type="presParOf" srcId="{0B91F204-CD12-419F-8891-EBA8174A86C6}" destId="{C6B514BB-AE23-4362-93CC-57051FF0E199}" srcOrd="0" destOrd="0" presId="urn:microsoft.com/office/officeart/2005/8/layout/hList3"/>
    <dgm:cxn modelId="{74C31F7C-72E7-44BE-9743-D58E880E7524}" type="presParOf" srcId="{0B91F204-CD12-419F-8891-EBA8174A86C6}" destId="{7DC0E9A3-9236-4639-8132-C8777056C1AF}" srcOrd="1" destOrd="0" presId="urn:microsoft.com/office/officeart/2005/8/layout/hList3"/>
    <dgm:cxn modelId="{701EF35E-3D8E-4618-9E28-07DAF3376C63}" type="presParOf" srcId="{0B91F204-CD12-419F-8891-EBA8174A86C6}" destId="{0769E380-EE72-4C89-B9EC-AD2F390B5FBD}" srcOrd="2" destOrd="0" presId="urn:microsoft.com/office/officeart/2005/8/layout/hList3"/>
    <dgm:cxn modelId="{9C65B34A-F72A-4DBA-818C-CCDD0AB9E222}" type="presParOf" srcId="{0B91F204-CD12-419F-8891-EBA8174A86C6}" destId="{146984E7-96EB-47F2-8048-F721E433FDD1}" srcOrd="3" destOrd="0" presId="urn:microsoft.com/office/officeart/2005/8/layout/hList3"/>
    <dgm:cxn modelId="{70505136-270B-4830-B97E-57961EBD2FD8}" type="presParOf" srcId="{B4443B60-A4F1-4462-8373-DE642519B1FE}" destId="{983A63B7-EF1C-4BE2-8216-3DC787DDFE29}" srcOrd="2" destOrd="0" presId="urn:microsoft.com/office/officeart/2005/8/layout/hList3"/>
  </dgm:cxnLst>
  <dgm:bg>
    <a:gradFill>
      <a:gsLst>
        <a:gs pos="0">
          <a:srgbClr val="8488C4"/>
        </a:gs>
        <a:gs pos="53000">
          <a:srgbClr val="D4DEFF"/>
        </a:gs>
        <a:gs pos="83000">
          <a:srgbClr val="D4DEFF"/>
        </a:gs>
        <a:gs pos="100000">
          <a:srgbClr val="96AB94"/>
        </a:gs>
      </a:gsLst>
      <a:lin ang="5400000" scaled="0"/>
    </a:gradFill>
  </dgm:bg>
  <dgm:whole>
    <a:ln>
      <a:solidFill>
        <a:schemeClr val="tx1"/>
      </a:solidFill>
    </a:ln>
  </dgm:whole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87084A-A760-4E77-B107-52417D807323}">
      <dsp:nvSpPr>
        <dsp:cNvPr id="0" name=""/>
        <dsp:cNvSpPr/>
      </dsp:nvSpPr>
      <dsp:spPr>
        <a:xfrm>
          <a:off x="0" y="1680331"/>
          <a:ext cx="7920880" cy="551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0" y="1680331"/>
        <a:ext cx="7920880" cy="297821"/>
      </dsp:txXfrm>
    </dsp:sp>
    <dsp:sp modelId="{91F989EC-1DFF-4C78-94BD-01F35AE55606}">
      <dsp:nvSpPr>
        <dsp:cNvPr id="0" name=""/>
        <dsp:cNvSpPr/>
      </dsp:nvSpPr>
      <dsp:spPr>
        <a:xfrm>
          <a:off x="966" y="1967122"/>
          <a:ext cx="377092" cy="2537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8890" rIns="49784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966" y="1967122"/>
        <a:ext cx="377092" cy="253700"/>
      </dsp:txXfrm>
    </dsp:sp>
    <dsp:sp modelId="{FC9471BF-3624-4B00-8057-CD8A2A3CB668}">
      <dsp:nvSpPr>
        <dsp:cNvPr id="0" name=""/>
        <dsp:cNvSpPr/>
      </dsp:nvSpPr>
      <dsp:spPr>
        <a:xfrm>
          <a:off x="378059" y="1967122"/>
          <a:ext cx="7541853" cy="2537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>
              <a:latin typeface="Arial" pitchFamily="34" charset="0"/>
              <a:cs typeface="Arial" pitchFamily="34" charset="0"/>
            </a:rPr>
            <a:t>La Guerra Necesaria</a:t>
          </a:r>
          <a:endParaRPr lang="es-ES" sz="3200" kern="1200" dirty="0">
            <a:latin typeface="Arial" pitchFamily="34" charset="0"/>
            <a:cs typeface="Arial" pitchFamily="34" charset="0"/>
          </a:endParaRPr>
        </a:p>
      </dsp:txBody>
      <dsp:txXfrm>
        <a:off x="378059" y="1967122"/>
        <a:ext cx="7541853" cy="253700"/>
      </dsp:txXfrm>
    </dsp:sp>
    <dsp:sp modelId="{D0D8D87E-E2E0-4665-B6FA-D5F4C557F4DE}">
      <dsp:nvSpPr>
        <dsp:cNvPr id="0" name=""/>
        <dsp:cNvSpPr/>
      </dsp:nvSpPr>
      <dsp:spPr>
        <a:xfrm rot="10800000">
          <a:off x="0" y="840362"/>
          <a:ext cx="7920880" cy="84824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0" y="840362"/>
        <a:ext cx="7920880" cy="297732"/>
      </dsp:txXfrm>
    </dsp:sp>
    <dsp:sp modelId="{56A7E987-BFEE-4620-9398-30B67DF7A584}">
      <dsp:nvSpPr>
        <dsp:cNvPr id="0" name=""/>
        <dsp:cNvSpPr/>
      </dsp:nvSpPr>
      <dsp:spPr>
        <a:xfrm>
          <a:off x="966" y="1138095"/>
          <a:ext cx="7541853" cy="2536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>
              <a:latin typeface="Arial" pitchFamily="34" charset="0"/>
              <a:cs typeface="Arial" pitchFamily="34" charset="0"/>
            </a:rPr>
            <a:t>La Tregua Fecunda</a:t>
          </a:r>
          <a:endParaRPr lang="es-ES" sz="3200" kern="1200" dirty="0">
            <a:latin typeface="Arial" pitchFamily="34" charset="0"/>
            <a:cs typeface="Arial" pitchFamily="34" charset="0"/>
          </a:endParaRPr>
        </a:p>
      </dsp:txBody>
      <dsp:txXfrm>
        <a:off x="966" y="1138095"/>
        <a:ext cx="7541853" cy="253624"/>
      </dsp:txXfrm>
    </dsp:sp>
    <dsp:sp modelId="{542F861F-B233-41C5-B230-5CB0F715A237}">
      <dsp:nvSpPr>
        <dsp:cNvPr id="0" name=""/>
        <dsp:cNvSpPr/>
      </dsp:nvSpPr>
      <dsp:spPr>
        <a:xfrm>
          <a:off x="7542820" y="1138095"/>
          <a:ext cx="377092" cy="2536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8890" rIns="49784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7542820" y="1138095"/>
        <a:ext cx="377092" cy="253624"/>
      </dsp:txXfrm>
    </dsp:sp>
    <dsp:sp modelId="{43B89D2B-2E91-416A-8053-3CE16304ECBA}">
      <dsp:nvSpPr>
        <dsp:cNvPr id="0" name=""/>
        <dsp:cNvSpPr/>
      </dsp:nvSpPr>
      <dsp:spPr>
        <a:xfrm rot="10800000">
          <a:off x="0" y="394"/>
          <a:ext cx="7920880" cy="84824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 dirty="0"/>
        </a:p>
      </dsp:txBody>
      <dsp:txXfrm>
        <a:off x="0" y="394"/>
        <a:ext cx="7920880" cy="297732"/>
      </dsp:txXfrm>
    </dsp:sp>
    <dsp:sp modelId="{36A46EDC-3BA5-4174-AEE5-3384C0B20667}">
      <dsp:nvSpPr>
        <dsp:cNvPr id="0" name=""/>
        <dsp:cNvSpPr/>
      </dsp:nvSpPr>
      <dsp:spPr>
        <a:xfrm>
          <a:off x="966" y="298127"/>
          <a:ext cx="377092" cy="2536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8890" rIns="49784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966" y="298127"/>
        <a:ext cx="377092" cy="253624"/>
      </dsp:txXfrm>
    </dsp:sp>
    <dsp:sp modelId="{4E38ABF8-181B-496E-BB10-343E1C7B6CDC}">
      <dsp:nvSpPr>
        <dsp:cNvPr id="0" name=""/>
        <dsp:cNvSpPr/>
      </dsp:nvSpPr>
      <dsp:spPr>
        <a:xfrm>
          <a:off x="378059" y="298127"/>
          <a:ext cx="7541853" cy="2536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baseline="0" dirty="0" smtClean="0">
              <a:latin typeface="Arial" pitchFamily="34" charset="0"/>
            </a:rPr>
            <a:t>La Guerra de los Diez Años</a:t>
          </a:r>
          <a:endParaRPr lang="es-ES" sz="3000" kern="1200" baseline="0" dirty="0">
            <a:latin typeface="Arial" pitchFamily="34" charset="0"/>
          </a:endParaRPr>
        </a:p>
      </dsp:txBody>
      <dsp:txXfrm>
        <a:off x="378059" y="298127"/>
        <a:ext cx="7541853" cy="25362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51CC01-B482-4AD2-94A7-43921D2B3C90}">
      <dsp:nvSpPr>
        <dsp:cNvPr id="0" name=""/>
        <dsp:cNvSpPr/>
      </dsp:nvSpPr>
      <dsp:spPr>
        <a:xfrm>
          <a:off x="0" y="0"/>
          <a:ext cx="3960440" cy="396044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57D2-A348-4E6F-BB74-AE9BAD24CE11}">
      <dsp:nvSpPr>
        <dsp:cNvPr id="0" name=""/>
        <dsp:cNvSpPr/>
      </dsp:nvSpPr>
      <dsp:spPr>
        <a:xfrm>
          <a:off x="1980220" y="0"/>
          <a:ext cx="6156684" cy="39604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Estructura de mandos</a:t>
          </a:r>
          <a:endParaRPr lang="es-ES" sz="2300" kern="1200" dirty="0"/>
        </a:p>
      </dsp:txBody>
      <dsp:txXfrm>
        <a:off x="1980220" y="0"/>
        <a:ext cx="3078342" cy="841593"/>
      </dsp:txXfrm>
    </dsp:sp>
    <dsp:sp modelId="{98D74595-3E60-4803-83F1-4DEA8657D10F}">
      <dsp:nvSpPr>
        <dsp:cNvPr id="0" name=""/>
        <dsp:cNvSpPr/>
      </dsp:nvSpPr>
      <dsp:spPr>
        <a:xfrm>
          <a:off x="519807" y="841593"/>
          <a:ext cx="2920824" cy="292082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80000"/>
            <a:hueOff val="-11957"/>
            <a:satOff val="-1341"/>
            <a:lumOff val="85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3A8DC7-DAC7-409C-B72C-0076341E569F}">
      <dsp:nvSpPr>
        <dsp:cNvPr id="0" name=""/>
        <dsp:cNvSpPr/>
      </dsp:nvSpPr>
      <dsp:spPr>
        <a:xfrm>
          <a:off x="1980220" y="888063"/>
          <a:ext cx="6156684" cy="28278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11957"/>
              <a:satOff val="-1341"/>
              <a:lumOff val="85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Salida de J. Martí  </a:t>
          </a:r>
          <a:endParaRPr lang="es-ES" sz="2300" kern="1200" dirty="0"/>
        </a:p>
      </dsp:txBody>
      <dsp:txXfrm>
        <a:off x="1980220" y="888063"/>
        <a:ext cx="3078342" cy="814813"/>
      </dsp:txXfrm>
    </dsp:sp>
    <dsp:sp modelId="{A947F2F1-D453-4B94-BD06-7947B5A7C400}">
      <dsp:nvSpPr>
        <dsp:cNvPr id="0" name=""/>
        <dsp:cNvSpPr/>
      </dsp:nvSpPr>
      <dsp:spPr>
        <a:xfrm>
          <a:off x="1039615" y="1683187"/>
          <a:ext cx="1881209" cy="188120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80000"/>
            <a:hueOff val="-23915"/>
            <a:satOff val="-2683"/>
            <a:lumOff val="171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0725A0-85C4-4B67-8C5B-E2C97469DE5A}">
      <dsp:nvSpPr>
        <dsp:cNvPr id="0" name=""/>
        <dsp:cNvSpPr/>
      </dsp:nvSpPr>
      <dsp:spPr>
        <a:xfrm>
          <a:off x="1980220" y="1683187"/>
          <a:ext cx="6156684" cy="18812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23915"/>
              <a:satOff val="-2683"/>
              <a:lumOff val="171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Invasión a occidente</a:t>
          </a:r>
          <a:endParaRPr lang="es-ES" sz="2300" kern="1200" dirty="0"/>
        </a:p>
      </dsp:txBody>
      <dsp:txXfrm>
        <a:off x="1980220" y="1683187"/>
        <a:ext cx="3078342" cy="841593"/>
      </dsp:txXfrm>
    </dsp:sp>
    <dsp:sp modelId="{B72BE6E0-4B26-4203-9A65-A09C1BCEB405}">
      <dsp:nvSpPr>
        <dsp:cNvPr id="0" name=""/>
        <dsp:cNvSpPr/>
      </dsp:nvSpPr>
      <dsp:spPr>
        <a:xfrm>
          <a:off x="1559423" y="2524780"/>
          <a:ext cx="841593" cy="84159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8EAFFF-87F9-4C2E-BB80-ABBA993D9C4B}">
      <dsp:nvSpPr>
        <dsp:cNvPr id="0" name=""/>
        <dsp:cNvSpPr/>
      </dsp:nvSpPr>
      <dsp:spPr>
        <a:xfrm>
          <a:off x="1980220" y="2524780"/>
          <a:ext cx="6156684" cy="8415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35872"/>
              <a:satOff val="-4024"/>
              <a:lumOff val="256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Acelerar la marcha de la Guerra</a:t>
          </a:r>
          <a:endParaRPr lang="es-ES" sz="2300" kern="1200" dirty="0"/>
        </a:p>
      </dsp:txBody>
      <dsp:txXfrm>
        <a:off x="1980220" y="2524780"/>
        <a:ext cx="3078342" cy="841593"/>
      </dsp:txXfrm>
    </dsp:sp>
    <dsp:sp modelId="{BD7ECA8D-86E0-47B6-A5E7-B61A731C85CF}">
      <dsp:nvSpPr>
        <dsp:cNvPr id="0" name=""/>
        <dsp:cNvSpPr/>
      </dsp:nvSpPr>
      <dsp:spPr>
        <a:xfrm>
          <a:off x="5058562" y="0"/>
          <a:ext cx="3078342" cy="84159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General en Jefe: M. Gómez.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Segundo: A. Maceo.</a:t>
          </a:r>
          <a:endParaRPr lang="es-ES" sz="1900" kern="1200" dirty="0"/>
        </a:p>
      </dsp:txBody>
      <dsp:txXfrm>
        <a:off x="5058562" y="0"/>
        <a:ext cx="3078342" cy="841593"/>
      </dsp:txXfrm>
    </dsp:sp>
    <dsp:sp modelId="{BDC4FBD7-F871-46D0-848A-66AC7D55DB36}">
      <dsp:nvSpPr>
        <dsp:cNvPr id="0" name=""/>
        <dsp:cNvSpPr/>
      </dsp:nvSpPr>
      <dsp:spPr>
        <a:xfrm>
          <a:off x="5058562" y="1683187"/>
          <a:ext cx="3078342" cy="84159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Maceo: abastiona Oriente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Gómez: insurecciona C. </a:t>
          </a:r>
          <a:endParaRPr lang="es-ES" sz="1900" kern="1200" dirty="0"/>
        </a:p>
      </dsp:txBody>
      <dsp:txXfrm>
        <a:off x="5058562" y="1683187"/>
        <a:ext cx="3078342" cy="841593"/>
      </dsp:txXfrm>
    </dsp:sp>
    <dsp:sp modelId="{9F9CA7CB-4B4F-4F89-9A2C-73EC2F22AE27}">
      <dsp:nvSpPr>
        <dsp:cNvPr id="0" name=""/>
        <dsp:cNvSpPr/>
      </dsp:nvSpPr>
      <dsp:spPr>
        <a:xfrm>
          <a:off x="5058562" y="2524780"/>
          <a:ext cx="3078342" cy="84159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Constitución del gobierno de la República en Armas</a:t>
          </a:r>
          <a:endParaRPr lang="es-ES" sz="1900" kern="1200" dirty="0"/>
        </a:p>
      </dsp:txBody>
      <dsp:txXfrm>
        <a:off x="5058562" y="2524780"/>
        <a:ext cx="3078342" cy="84159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266561-0C2F-4FC8-BEBE-ECF3AC83172C}">
      <dsp:nvSpPr>
        <dsp:cNvPr id="0" name=""/>
        <dsp:cNvSpPr/>
      </dsp:nvSpPr>
      <dsp:spPr>
        <a:xfrm>
          <a:off x="3025074" y="1995"/>
          <a:ext cx="4532073" cy="2035838"/>
        </a:xfrm>
        <a:prstGeom prst="rightArrow">
          <a:avLst>
            <a:gd name="adj1" fmla="val 75000"/>
            <a:gd name="adj2" fmla="val 50000"/>
          </a:avLst>
        </a:prstGeom>
        <a:solidFill>
          <a:srgbClr val="99CCFF">
            <a:alpha val="89804"/>
          </a:srgbClr>
        </a:solidFill>
        <a:ln w="25400" cap="flat" cmpd="dbl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8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 reprodujo en un presente </a:t>
          </a:r>
          <a:endParaRPr lang="es-ES" sz="28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8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Traspolándose al futuro</a:t>
          </a:r>
          <a:endParaRPr lang="es-ES" sz="28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025074" y="1995"/>
        <a:ext cx="4532073" cy="2035838"/>
      </dsp:txXfrm>
    </dsp:sp>
    <dsp:sp modelId="{A1B04F04-9264-46B1-9032-8DADFEE35E71}">
      <dsp:nvSpPr>
        <dsp:cNvPr id="0" name=""/>
        <dsp:cNvSpPr/>
      </dsp:nvSpPr>
      <dsp:spPr>
        <a:xfrm>
          <a:off x="3691" y="140981"/>
          <a:ext cx="3021382" cy="1757867"/>
        </a:xfrm>
        <a:prstGeom prst="round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El pasado a eliminar</a:t>
          </a:r>
          <a:endParaRPr lang="es-ES" sz="36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691" y="140981"/>
        <a:ext cx="3021382" cy="1757867"/>
      </dsp:txXfrm>
    </dsp:sp>
    <dsp:sp modelId="{18D03A9E-F457-40C2-9706-E875E615E3C8}">
      <dsp:nvSpPr>
        <dsp:cNvPr id="0" name=""/>
        <dsp:cNvSpPr/>
      </dsp:nvSpPr>
      <dsp:spPr>
        <a:xfrm>
          <a:off x="3025074" y="2213620"/>
          <a:ext cx="4532073" cy="1960848"/>
        </a:xfrm>
        <a:prstGeom prst="rightArrow">
          <a:avLst>
            <a:gd name="adj1" fmla="val 75000"/>
            <a:gd name="adj2" fmla="val 50000"/>
          </a:avLst>
        </a:prstGeom>
        <a:solidFill>
          <a:srgbClr val="99CCFF">
            <a:alpha val="90000"/>
          </a:srgbClr>
        </a:solidFill>
        <a:ln w="25400" cap="flat" cmpd="dbl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8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Esquemas, normas y conductas coloniales</a:t>
          </a:r>
          <a:endParaRPr lang="es-ES" sz="28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8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Catalizó la disolución de la épica mambisa</a:t>
          </a:r>
          <a:endParaRPr lang="es-ES" sz="28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025074" y="2213620"/>
        <a:ext cx="4532073" cy="1960848"/>
      </dsp:txXfrm>
    </dsp:sp>
    <dsp:sp modelId="{50BF9644-BF2E-4BE9-8D30-7E2B893E9E8B}">
      <dsp:nvSpPr>
        <dsp:cNvPr id="0" name=""/>
        <dsp:cNvSpPr/>
      </dsp:nvSpPr>
      <dsp:spPr>
        <a:xfrm>
          <a:off x="3691" y="2315111"/>
          <a:ext cx="3021382" cy="1757867"/>
        </a:xfrm>
        <a:prstGeom prst="round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Hegemonía cultural</a:t>
          </a:r>
          <a:endParaRPr lang="es-ES" sz="36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691" y="2315111"/>
        <a:ext cx="3021382" cy="175786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B06175-B0B1-48E8-87AA-1959942DBA55}">
      <dsp:nvSpPr>
        <dsp:cNvPr id="0" name=""/>
        <dsp:cNvSpPr/>
      </dsp:nvSpPr>
      <dsp:spPr>
        <a:xfrm>
          <a:off x="0" y="36004"/>
          <a:ext cx="7776864" cy="1339348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Tomás Estrada Palma (delegado del P.R.C)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u="sng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Ejes sobre los que marchaba su pensamiento</a:t>
          </a:r>
          <a:r>
            <a:rPr lang="es-ES" sz="28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es-ES" sz="28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36004"/>
        <a:ext cx="7776864" cy="1339348"/>
      </dsp:txXfrm>
    </dsp:sp>
    <dsp:sp modelId="{D1ACD2C7-B8E9-4967-93A4-482EE4C82579}">
      <dsp:nvSpPr>
        <dsp:cNvPr id="0" name=""/>
        <dsp:cNvSpPr/>
      </dsp:nvSpPr>
      <dsp:spPr>
        <a:xfrm>
          <a:off x="3797" y="1375352"/>
          <a:ext cx="2589756" cy="281263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Falta de fé en las virtudes de los cubanos</a:t>
          </a:r>
          <a:endParaRPr lang="es-ES" sz="28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797" y="1375352"/>
        <a:ext cx="2589756" cy="2812632"/>
      </dsp:txXfrm>
    </dsp:sp>
    <dsp:sp modelId="{36E91459-D183-4583-A696-8E7BF1A4FA78}">
      <dsp:nvSpPr>
        <dsp:cNvPr id="0" name=""/>
        <dsp:cNvSpPr/>
      </dsp:nvSpPr>
      <dsp:spPr>
        <a:xfrm>
          <a:off x="2593553" y="1375352"/>
          <a:ext cx="2589756" cy="281263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Creciente incredulidad  en el poder de las fuerzas insurrectas </a:t>
          </a:r>
          <a:endParaRPr lang="es-ES" sz="28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593553" y="1375352"/>
        <a:ext cx="2589756" cy="2812632"/>
      </dsp:txXfrm>
    </dsp:sp>
    <dsp:sp modelId="{2E23516D-24B6-438E-AF2A-D69FDD1719D3}">
      <dsp:nvSpPr>
        <dsp:cNvPr id="0" name=""/>
        <dsp:cNvSpPr/>
      </dsp:nvSpPr>
      <dsp:spPr>
        <a:xfrm>
          <a:off x="5183310" y="1375352"/>
          <a:ext cx="2589756" cy="281263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Aprecio desmedido por los Estados Unidos de Norteamérica</a:t>
          </a:r>
          <a:endParaRPr lang="es-ES" sz="280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183310" y="1375352"/>
        <a:ext cx="2589756" cy="2812632"/>
      </dsp:txXfrm>
    </dsp:sp>
    <dsp:sp modelId="{342F5A82-68C2-451E-B9ED-9881F01CA3E4}">
      <dsp:nvSpPr>
        <dsp:cNvPr id="0" name=""/>
        <dsp:cNvSpPr/>
      </dsp:nvSpPr>
      <dsp:spPr>
        <a:xfrm flipV="1">
          <a:off x="0" y="4259993"/>
          <a:ext cx="7776864" cy="16849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2F1C24-D69F-46A4-BDC7-063234C21352}">
      <dsp:nvSpPr>
        <dsp:cNvPr id="0" name=""/>
        <dsp:cNvSpPr/>
      </dsp:nvSpPr>
      <dsp:spPr>
        <a:xfrm>
          <a:off x="1372" y="0"/>
          <a:ext cx="2764084" cy="4912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b="1" kern="1200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b="1" kern="1200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Reconocimiento de la 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independencia por gobiernos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del área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b="1" kern="1200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es-ES" sz="24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372" y="1964928"/>
        <a:ext cx="2764084" cy="1964928"/>
      </dsp:txXfrm>
    </dsp:sp>
    <dsp:sp modelId="{9A10E95D-5F66-4D1A-820B-F69C2F05C0E8}">
      <dsp:nvSpPr>
        <dsp:cNvPr id="0" name=""/>
        <dsp:cNvSpPr/>
      </dsp:nvSpPr>
      <dsp:spPr>
        <a:xfrm>
          <a:off x="565513" y="294739"/>
          <a:ext cx="1635802" cy="163580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A17F57-542B-456F-B849-5F4C02D0E031}">
      <dsp:nvSpPr>
        <dsp:cNvPr id="0" name=""/>
        <dsp:cNvSpPr/>
      </dsp:nvSpPr>
      <dsp:spPr>
        <a:xfrm>
          <a:off x="2845759" y="0"/>
          <a:ext cx="2676742" cy="4912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Búsqueda de fondos y envío de expediciones</a:t>
          </a:r>
          <a:endParaRPr lang="es-ES" sz="24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845759" y="1964928"/>
        <a:ext cx="2676742" cy="1964928"/>
      </dsp:txXfrm>
    </dsp:sp>
    <dsp:sp modelId="{EE4BA2D9-F5AC-4F2E-9358-792D5F177B6E}">
      <dsp:nvSpPr>
        <dsp:cNvPr id="0" name=""/>
        <dsp:cNvSpPr/>
      </dsp:nvSpPr>
      <dsp:spPr>
        <a:xfrm>
          <a:off x="3366229" y="294739"/>
          <a:ext cx="1635802" cy="1635802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A8FB26-79C5-4B24-9313-2648C6A12799}">
      <dsp:nvSpPr>
        <dsp:cNvPr id="0" name=""/>
        <dsp:cNvSpPr/>
      </dsp:nvSpPr>
      <dsp:spPr>
        <a:xfrm>
          <a:off x="5602804" y="0"/>
          <a:ext cx="2676742" cy="4912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Concentración desmedida de poderes en la persona del presidente</a:t>
          </a:r>
          <a:endParaRPr lang="es-ES" sz="24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602804" y="1964928"/>
        <a:ext cx="2676742" cy="1964928"/>
      </dsp:txXfrm>
    </dsp:sp>
    <dsp:sp modelId="{66BABD82-E34D-4417-BF5D-FCD796E7658C}">
      <dsp:nvSpPr>
        <dsp:cNvPr id="0" name=""/>
        <dsp:cNvSpPr/>
      </dsp:nvSpPr>
      <dsp:spPr>
        <a:xfrm>
          <a:off x="6123274" y="294739"/>
          <a:ext cx="1635802" cy="1635802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D0B61F-CC22-4E82-AF45-B9C3A3FD3B7C}">
      <dsp:nvSpPr>
        <dsp:cNvPr id="0" name=""/>
        <dsp:cNvSpPr/>
      </dsp:nvSpPr>
      <dsp:spPr>
        <a:xfrm>
          <a:off x="331236" y="3929856"/>
          <a:ext cx="7618446" cy="73684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1D4F6A-1620-4DEA-B708-021971629443}">
      <dsp:nvSpPr>
        <dsp:cNvPr id="0" name=""/>
        <dsp:cNvSpPr/>
      </dsp:nvSpPr>
      <dsp:spPr>
        <a:xfrm>
          <a:off x="1509712" y="-130860"/>
          <a:ext cx="4725096" cy="4725096"/>
        </a:xfrm>
        <a:prstGeom prst="circularArrow">
          <a:avLst>
            <a:gd name="adj1" fmla="val 5544"/>
            <a:gd name="adj2" fmla="val 330680"/>
            <a:gd name="adj3" fmla="val 13455372"/>
            <a:gd name="adj4" fmla="val 17584296"/>
            <a:gd name="adj5" fmla="val 5757"/>
          </a:avLst>
        </a:prstGeom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ln w="50800"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44B9D1-D9F1-4AE9-B1B9-48EF9243FC5F}">
      <dsp:nvSpPr>
        <dsp:cNvPr id="0" name=""/>
        <dsp:cNvSpPr/>
      </dsp:nvSpPr>
      <dsp:spPr>
        <a:xfrm>
          <a:off x="2616958" y="1783"/>
          <a:ext cx="2510603" cy="1103853"/>
        </a:xfrm>
        <a:prstGeom prst="roundRect">
          <a:avLst/>
        </a:prstGeom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ln w="25400" cap="flat" cmpd="dbl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Rafael M.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Merchán </a:t>
          </a:r>
          <a:endParaRPr lang="es-ES" sz="24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616958" y="1783"/>
        <a:ext cx="2510603" cy="1103853"/>
      </dsp:txXfrm>
    </dsp:sp>
    <dsp:sp modelId="{1E6B237C-4B4C-4FDC-AA2D-647273655826}">
      <dsp:nvSpPr>
        <dsp:cNvPr id="0" name=""/>
        <dsp:cNvSpPr/>
      </dsp:nvSpPr>
      <dsp:spPr>
        <a:xfrm>
          <a:off x="4868435" y="1394090"/>
          <a:ext cx="1840343" cy="1103853"/>
        </a:xfrm>
        <a:prstGeom prst="roundRect">
          <a:avLst/>
        </a:prstGeom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ln w="25400" cap="flat" cmpd="dbl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Fidel G.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Pierra</a:t>
          </a:r>
          <a:endParaRPr lang="es-ES" sz="24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868435" y="1394090"/>
        <a:ext cx="1840343" cy="1103853"/>
      </dsp:txXfrm>
    </dsp:sp>
    <dsp:sp modelId="{9D90240B-4F03-4763-9F99-9A314D345973}">
      <dsp:nvSpPr>
        <dsp:cNvPr id="0" name=""/>
        <dsp:cNvSpPr/>
      </dsp:nvSpPr>
      <dsp:spPr>
        <a:xfrm>
          <a:off x="3952775" y="3646891"/>
          <a:ext cx="2207706" cy="1103853"/>
        </a:xfrm>
        <a:prstGeom prst="roundRect">
          <a:avLst/>
        </a:prstGeom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ln w="25400" cap="flat" cmpd="dbl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Francisco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Chacón</a:t>
          </a:r>
          <a:endParaRPr lang="es-ES" sz="24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952775" y="3646891"/>
        <a:ext cx="2207706" cy="1103853"/>
      </dsp:txXfrm>
    </dsp:sp>
    <dsp:sp modelId="{0E76E0D9-8D9B-4CB7-B7A3-CA3CA27F5294}">
      <dsp:nvSpPr>
        <dsp:cNvPr id="0" name=""/>
        <dsp:cNvSpPr/>
      </dsp:nvSpPr>
      <dsp:spPr>
        <a:xfrm>
          <a:off x="1584039" y="3646891"/>
          <a:ext cx="2207706" cy="1103853"/>
        </a:xfrm>
        <a:prstGeom prst="roundRect">
          <a:avLst/>
        </a:prstGeom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ln w="25400" cap="flat" cmpd="dbl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Eduardo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Yero</a:t>
          </a:r>
          <a:endParaRPr lang="es-ES" sz="24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584039" y="3646891"/>
        <a:ext cx="2207706" cy="1103853"/>
      </dsp:txXfrm>
    </dsp:sp>
    <dsp:sp modelId="{FDAD669F-9628-4BE2-BE49-1BAAA10A1D76}">
      <dsp:nvSpPr>
        <dsp:cNvPr id="0" name=""/>
        <dsp:cNvSpPr/>
      </dsp:nvSpPr>
      <dsp:spPr>
        <a:xfrm>
          <a:off x="852060" y="1394090"/>
          <a:ext cx="2207706" cy="1103853"/>
        </a:xfrm>
        <a:prstGeom prst="roundRect">
          <a:avLst/>
        </a:prstGeom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ln w="25400" cap="flat" cmpd="dbl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Ramón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Pérez</a:t>
          </a:r>
          <a:endParaRPr lang="es-ES" sz="24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852060" y="1394090"/>
        <a:ext cx="2207706" cy="110385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ED5584-04FB-4406-AAE7-F61448AB3894}">
      <dsp:nvSpPr>
        <dsp:cNvPr id="0" name=""/>
        <dsp:cNvSpPr/>
      </dsp:nvSpPr>
      <dsp:spPr>
        <a:xfrm>
          <a:off x="900" y="2625"/>
          <a:ext cx="7847070" cy="151968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DEBCF">
                <a:alpha val="0"/>
              </a:srgbClr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i="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192 199 militares</a:t>
          </a:r>
          <a:endParaRPr lang="es-ES" sz="3200" b="1" i="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900" y="2625"/>
        <a:ext cx="7847070" cy="1519687"/>
      </dsp:txXfrm>
    </dsp:sp>
    <dsp:sp modelId="{00A2823F-AF70-4E30-B9B7-7BDCED87D2D4}">
      <dsp:nvSpPr>
        <dsp:cNvPr id="0" name=""/>
        <dsp:cNvSpPr/>
      </dsp:nvSpPr>
      <dsp:spPr>
        <a:xfrm>
          <a:off x="900" y="1660312"/>
          <a:ext cx="5125949" cy="151968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DEBCF">
                <a:alpha val="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i="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184 964 soldados</a:t>
          </a:r>
          <a:endParaRPr lang="es-ES" sz="3200" b="1" i="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900" y="1660312"/>
        <a:ext cx="5125949" cy="1519687"/>
      </dsp:txXfrm>
    </dsp:sp>
    <dsp:sp modelId="{CD8A959D-1E23-4B39-93B5-147394C6880D}">
      <dsp:nvSpPr>
        <dsp:cNvPr id="0" name=""/>
        <dsp:cNvSpPr/>
      </dsp:nvSpPr>
      <dsp:spPr>
        <a:xfrm>
          <a:off x="900" y="3317999"/>
          <a:ext cx="2510259" cy="151968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DEBCF">
                <a:alpha val="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i="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61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i="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generales</a:t>
          </a:r>
          <a:endParaRPr lang="es-ES" sz="3200" b="1" i="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900" y="3317999"/>
        <a:ext cx="2510259" cy="1519687"/>
      </dsp:txXfrm>
    </dsp:sp>
    <dsp:sp modelId="{951313CB-04B2-4E5C-B8BB-567C3BF7A4BA}">
      <dsp:nvSpPr>
        <dsp:cNvPr id="0" name=""/>
        <dsp:cNvSpPr/>
      </dsp:nvSpPr>
      <dsp:spPr>
        <a:xfrm>
          <a:off x="2616590" y="3317999"/>
          <a:ext cx="2510259" cy="151968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DEBCF">
                <a:alpha val="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i="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771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i="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jefes</a:t>
          </a:r>
          <a:endParaRPr lang="es-ES" sz="3200" b="1" i="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616590" y="3317999"/>
        <a:ext cx="2510259" cy="1519687"/>
      </dsp:txXfrm>
    </dsp:sp>
    <dsp:sp modelId="{521711B7-CEA4-40B4-B866-4B5399752532}">
      <dsp:nvSpPr>
        <dsp:cNvPr id="0" name=""/>
        <dsp:cNvSpPr/>
      </dsp:nvSpPr>
      <dsp:spPr>
        <a:xfrm>
          <a:off x="5337712" y="1660312"/>
          <a:ext cx="2510259" cy="151968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DEBCF">
                <a:alpha val="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i="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6 418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i="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oficiales</a:t>
          </a:r>
          <a:endParaRPr lang="es-ES" sz="3200" b="1" i="0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337712" y="1660312"/>
        <a:ext cx="2510259" cy="151968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89C5C4-469A-4405-8397-9C8399D0D10E}">
      <dsp:nvSpPr>
        <dsp:cNvPr id="0" name=""/>
        <dsp:cNvSpPr/>
      </dsp:nvSpPr>
      <dsp:spPr>
        <a:xfrm rot="5400000">
          <a:off x="219864" y="737225"/>
          <a:ext cx="1147909" cy="13853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383CCD-E54D-4E2C-9B28-312C53E2A0A6}">
      <dsp:nvSpPr>
        <dsp:cNvPr id="0" name=""/>
        <dsp:cNvSpPr/>
      </dsp:nvSpPr>
      <dsp:spPr>
        <a:xfrm>
          <a:off x="48013" y="2825"/>
          <a:ext cx="2408635" cy="923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000" b="1" kern="1200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Enero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2 654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0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8013" y="2825"/>
        <a:ext cx="2408635" cy="923544"/>
      </dsp:txXfrm>
    </dsp:sp>
    <dsp:sp modelId="{3058598E-21FD-445A-BCBE-3725509AC9D7}">
      <dsp:nvSpPr>
        <dsp:cNvPr id="0" name=""/>
        <dsp:cNvSpPr/>
      </dsp:nvSpPr>
      <dsp:spPr>
        <a:xfrm rot="5400000">
          <a:off x="219864" y="1891656"/>
          <a:ext cx="1147909" cy="13853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5A50F6-978B-41E7-80CE-73686C7B4FEF}">
      <dsp:nvSpPr>
        <dsp:cNvPr id="0" name=""/>
        <dsp:cNvSpPr/>
      </dsp:nvSpPr>
      <dsp:spPr>
        <a:xfrm>
          <a:off x="48013" y="1157256"/>
          <a:ext cx="2408635" cy="923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000" b="1" kern="1200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Febrero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1 847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0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8013" y="1157256"/>
        <a:ext cx="2408635" cy="923544"/>
      </dsp:txXfrm>
    </dsp:sp>
    <dsp:sp modelId="{319F8366-D21F-4828-AE87-9B6EEB971CBD}">
      <dsp:nvSpPr>
        <dsp:cNvPr id="0" name=""/>
        <dsp:cNvSpPr/>
      </dsp:nvSpPr>
      <dsp:spPr>
        <a:xfrm rot="5400000">
          <a:off x="219864" y="3046087"/>
          <a:ext cx="1147909" cy="13853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7D126-A65D-4B8C-89D9-E5A06067A5A4}">
      <dsp:nvSpPr>
        <dsp:cNvPr id="0" name=""/>
        <dsp:cNvSpPr/>
      </dsp:nvSpPr>
      <dsp:spPr>
        <a:xfrm>
          <a:off x="48013" y="2311687"/>
          <a:ext cx="2408635" cy="923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000" b="1" kern="1200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Marzo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1 690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000" b="1" kern="1200" baseline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8013" y="2311687"/>
        <a:ext cx="2408635" cy="923544"/>
      </dsp:txXfrm>
    </dsp:sp>
    <dsp:sp modelId="{44844512-A87D-48D0-8FC2-01A53CA2B60F}">
      <dsp:nvSpPr>
        <dsp:cNvPr id="0" name=""/>
        <dsp:cNvSpPr/>
      </dsp:nvSpPr>
      <dsp:spPr>
        <a:xfrm>
          <a:off x="798921" y="3623302"/>
          <a:ext cx="2894382" cy="13853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76A17E-E2F7-489C-AF9F-87D73FB5C9D2}">
      <dsp:nvSpPr>
        <dsp:cNvPr id="0" name=""/>
        <dsp:cNvSpPr/>
      </dsp:nvSpPr>
      <dsp:spPr>
        <a:xfrm>
          <a:off x="48005" y="3466118"/>
          <a:ext cx="2408650" cy="923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Abril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1 461</a:t>
          </a:r>
          <a:endParaRPr lang="es-ES" sz="30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48005" y="3466118"/>
        <a:ext cx="2408650" cy="923544"/>
      </dsp:txXfrm>
    </dsp:sp>
    <dsp:sp modelId="{3B82899E-318C-444A-9232-4A0842CAA392}">
      <dsp:nvSpPr>
        <dsp:cNvPr id="0" name=""/>
        <dsp:cNvSpPr/>
      </dsp:nvSpPr>
      <dsp:spPr>
        <a:xfrm rot="16200000">
          <a:off x="3124043" y="3046087"/>
          <a:ext cx="1147909" cy="13853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09647-064A-488D-BF14-4AD140469C2D}">
      <dsp:nvSpPr>
        <dsp:cNvPr id="0" name=""/>
        <dsp:cNvSpPr/>
      </dsp:nvSpPr>
      <dsp:spPr>
        <a:xfrm>
          <a:off x="3048617" y="3466118"/>
          <a:ext cx="2215784" cy="923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Agosto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4 472</a:t>
          </a:r>
          <a:endParaRPr lang="es-ES" sz="30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3048617" y="3466118"/>
        <a:ext cx="2215784" cy="923544"/>
      </dsp:txXfrm>
    </dsp:sp>
    <dsp:sp modelId="{3D9799FB-B013-40BF-9B13-A45A339DDB88}">
      <dsp:nvSpPr>
        <dsp:cNvPr id="0" name=""/>
        <dsp:cNvSpPr/>
      </dsp:nvSpPr>
      <dsp:spPr>
        <a:xfrm rot="16200000">
          <a:off x="3124043" y="1891656"/>
          <a:ext cx="1147909" cy="13853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42C62D-A2EB-4F93-8F84-90765C75CBBA}">
      <dsp:nvSpPr>
        <dsp:cNvPr id="0" name=""/>
        <dsp:cNvSpPr/>
      </dsp:nvSpPr>
      <dsp:spPr>
        <a:xfrm>
          <a:off x="2964606" y="2311687"/>
          <a:ext cx="2383807" cy="923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Julio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3 868</a:t>
          </a:r>
          <a:endParaRPr lang="es-ES" sz="30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2964606" y="2311687"/>
        <a:ext cx="2383807" cy="923544"/>
      </dsp:txXfrm>
    </dsp:sp>
    <dsp:sp modelId="{71E4079A-CC0C-4C8E-A8F1-46F22122281F}">
      <dsp:nvSpPr>
        <dsp:cNvPr id="0" name=""/>
        <dsp:cNvSpPr/>
      </dsp:nvSpPr>
      <dsp:spPr>
        <a:xfrm rot="16200000">
          <a:off x="3124043" y="737225"/>
          <a:ext cx="1147909" cy="13853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10306-C3FC-433F-895C-EFA1B9F6AE74}">
      <dsp:nvSpPr>
        <dsp:cNvPr id="0" name=""/>
        <dsp:cNvSpPr/>
      </dsp:nvSpPr>
      <dsp:spPr>
        <a:xfrm>
          <a:off x="2964606" y="1157256"/>
          <a:ext cx="2383807" cy="923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Junio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2 510</a:t>
          </a:r>
          <a:endParaRPr lang="es-ES" sz="30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2964606" y="1157256"/>
        <a:ext cx="2383807" cy="923544"/>
      </dsp:txXfrm>
    </dsp:sp>
    <dsp:sp modelId="{19A92B18-F002-477F-8974-7AA53701252D}">
      <dsp:nvSpPr>
        <dsp:cNvPr id="0" name=""/>
        <dsp:cNvSpPr/>
      </dsp:nvSpPr>
      <dsp:spPr>
        <a:xfrm>
          <a:off x="3703048" y="160009"/>
          <a:ext cx="2985598" cy="13853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92E1B4-B0FD-4876-88EE-4762F31E1FEB}">
      <dsp:nvSpPr>
        <dsp:cNvPr id="0" name=""/>
        <dsp:cNvSpPr/>
      </dsp:nvSpPr>
      <dsp:spPr>
        <a:xfrm>
          <a:off x="2964606" y="2825"/>
          <a:ext cx="2383807" cy="923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Mayo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1 612</a:t>
          </a:r>
          <a:endParaRPr lang="es-ES" sz="30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2964606" y="2825"/>
        <a:ext cx="2383807" cy="923544"/>
      </dsp:txXfrm>
    </dsp:sp>
    <dsp:sp modelId="{0CD1C80A-751F-4CAC-8549-82CE78265D50}">
      <dsp:nvSpPr>
        <dsp:cNvPr id="0" name=""/>
        <dsp:cNvSpPr/>
      </dsp:nvSpPr>
      <dsp:spPr>
        <a:xfrm rot="5400000">
          <a:off x="6120184" y="737225"/>
          <a:ext cx="1147909" cy="13853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C0BDFF-795A-4278-9754-BB41CD5A3908}">
      <dsp:nvSpPr>
        <dsp:cNvPr id="0" name=""/>
        <dsp:cNvSpPr/>
      </dsp:nvSpPr>
      <dsp:spPr>
        <a:xfrm>
          <a:off x="5856363" y="2825"/>
          <a:ext cx="2592574" cy="923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Septiembre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4 211</a:t>
          </a:r>
          <a:endParaRPr lang="es-ES" sz="30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5856363" y="2825"/>
        <a:ext cx="2592574" cy="923544"/>
      </dsp:txXfrm>
    </dsp:sp>
    <dsp:sp modelId="{9C5FFEC7-E424-4475-BAFE-129B3D005822}">
      <dsp:nvSpPr>
        <dsp:cNvPr id="0" name=""/>
        <dsp:cNvSpPr/>
      </dsp:nvSpPr>
      <dsp:spPr>
        <a:xfrm rot="5400000">
          <a:off x="6120184" y="1891656"/>
          <a:ext cx="1147909" cy="13853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0C4513-656E-4157-8F31-29D4CCC9196D}">
      <dsp:nvSpPr>
        <dsp:cNvPr id="0" name=""/>
        <dsp:cNvSpPr/>
      </dsp:nvSpPr>
      <dsp:spPr>
        <a:xfrm>
          <a:off x="5856363" y="1157256"/>
          <a:ext cx="2592574" cy="923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Octubre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4 819</a:t>
          </a:r>
          <a:endParaRPr lang="es-ES" sz="30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5856363" y="1157256"/>
        <a:ext cx="2592574" cy="923544"/>
      </dsp:txXfrm>
    </dsp:sp>
    <dsp:sp modelId="{5CD1C0DE-E515-4562-AFC3-F96AF5DE04E7}">
      <dsp:nvSpPr>
        <dsp:cNvPr id="0" name=""/>
        <dsp:cNvSpPr/>
      </dsp:nvSpPr>
      <dsp:spPr>
        <a:xfrm rot="5400000">
          <a:off x="6120184" y="3046087"/>
          <a:ext cx="1147909" cy="13853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7FD29-2E06-4511-9F28-93EE92D17AFB}">
      <dsp:nvSpPr>
        <dsp:cNvPr id="0" name=""/>
        <dsp:cNvSpPr/>
      </dsp:nvSpPr>
      <dsp:spPr>
        <a:xfrm>
          <a:off x="5856363" y="2311687"/>
          <a:ext cx="2592574" cy="923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Noviembre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4 497</a:t>
          </a:r>
          <a:endParaRPr lang="es-ES" sz="30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5856363" y="2311687"/>
        <a:ext cx="2592574" cy="923544"/>
      </dsp:txXfrm>
    </dsp:sp>
    <dsp:sp modelId="{28B5F235-5D20-41C3-BB7C-1DDBA8372C35}">
      <dsp:nvSpPr>
        <dsp:cNvPr id="0" name=""/>
        <dsp:cNvSpPr/>
      </dsp:nvSpPr>
      <dsp:spPr>
        <a:xfrm>
          <a:off x="5856363" y="3466118"/>
          <a:ext cx="2592574" cy="923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3175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Diciembre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4 080</a:t>
          </a:r>
          <a:endParaRPr lang="es-ES" sz="30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5856363" y="3466118"/>
        <a:ext cx="2592574" cy="923544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1332D0-C77A-4962-8761-983165C04582}">
      <dsp:nvSpPr>
        <dsp:cNvPr id="0" name=""/>
        <dsp:cNvSpPr/>
      </dsp:nvSpPr>
      <dsp:spPr>
        <a:xfrm>
          <a:off x="0" y="0"/>
          <a:ext cx="7920880" cy="1219200"/>
        </a:xfrm>
        <a:prstGeom prst="rect">
          <a:avLst/>
        </a:prstGeom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Total de bajas: </a:t>
          </a:r>
          <a:r>
            <a:rPr lang="es-ES" sz="36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37 721 </a:t>
          </a:r>
          <a:endParaRPr lang="es-ES" sz="36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0" y="0"/>
        <a:ext cx="7920880" cy="1219200"/>
      </dsp:txXfrm>
    </dsp:sp>
    <dsp:sp modelId="{C6B514BB-AE23-4362-93CC-57051FF0E199}">
      <dsp:nvSpPr>
        <dsp:cNvPr id="0" name=""/>
        <dsp:cNvSpPr/>
      </dsp:nvSpPr>
      <dsp:spPr>
        <a:xfrm>
          <a:off x="0" y="1219200"/>
          <a:ext cx="1980219" cy="2560320"/>
        </a:xfrm>
        <a:prstGeom prst="rect">
          <a:avLst/>
        </a:prstGeom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1895: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3 663</a:t>
          </a:r>
          <a:endParaRPr lang="es-ES" sz="36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0" y="1219200"/>
        <a:ext cx="1980219" cy="2560320"/>
      </dsp:txXfrm>
    </dsp:sp>
    <dsp:sp modelId="{7DC0E9A3-9236-4639-8132-C8777056C1AF}">
      <dsp:nvSpPr>
        <dsp:cNvPr id="0" name=""/>
        <dsp:cNvSpPr/>
      </dsp:nvSpPr>
      <dsp:spPr>
        <a:xfrm>
          <a:off x="1980220" y="1219200"/>
          <a:ext cx="1980219" cy="2560320"/>
        </a:xfrm>
        <a:prstGeom prst="rect">
          <a:avLst/>
        </a:prstGeom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1896: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10782</a:t>
          </a:r>
          <a:endParaRPr lang="es-ES" sz="36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1980220" y="1219200"/>
        <a:ext cx="1980219" cy="2560320"/>
      </dsp:txXfrm>
    </dsp:sp>
    <dsp:sp modelId="{0769E380-EE72-4C89-B9EC-AD2F390B5FBD}">
      <dsp:nvSpPr>
        <dsp:cNvPr id="0" name=""/>
        <dsp:cNvSpPr/>
      </dsp:nvSpPr>
      <dsp:spPr>
        <a:xfrm>
          <a:off x="3960439" y="1219200"/>
          <a:ext cx="1980219" cy="2560320"/>
        </a:xfrm>
        <a:prstGeom prst="rect">
          <a:avLst/>
        </a:prstGeom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1897: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13 005</a:t>
          </a:r>
          <a:endParaRPr lang="es-ES" sz="36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3960439" y="1219200"/>
        <a:ext cx="1980219" cy="2560320"/>
      </dsp:txXfrm>
    </dsp:sp>
    <dsp:sp modelId="{146984E7-96EB-47F2-8048-F721E433FDD1}">
      <dsp:nvSpPr>
        <dsp:cNvPr id="0" name=""/>
        <dsp:cNvSpPr/>
      </dsp:nvSpPr>
      <dsp:spPr>
        <a:xfrm>
          <a:off x="5940659" y="1219200"/>
          <a:ext cx="1980219" cy="2560320"/>
        </a:xfrm>
        <a:prstGeom prst="rect">
          <a:avLst/>
        </a:prstGeom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1898: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baseline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10 271</a:t>
          </a:r>
          <a:endParaRPr lang="es-ES" sz="3600" b="1" kern="1200" baseline="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5940659" y="1219200"/>
        <a:ext cx="1980219" cy="2560320"/>
      </dsp:txXfrm>
    </dsp:sp>
    <dsp:sp modelId="{983A63B7-EF1C-4BE2-8216-3DC787DDFE29}">
      <dsp:nvSpPr>
        <dsp:cNvPr id="0" name=""/>
        <dsp:cNvSpPr/>
      </dsp:nvSpPr>
      <dsp:spPr>
        <a:xfrm>
          <a:off x="0" y="3779520"/>
          <a:ext cx="7920880" cy="284480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8559D-A24D-4770-A50F-04F5679C254C}" type="datetimeFigureOut">
              <a:rPr lang="es-ES" smtClean="0"/>
              <a:pPr/>
              <a:t>13/01/2016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41C3D-D66C-4C29-B061-15EB8786AB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E188-E657-4F36-A970-194665458E4B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5D38-21AC-44D1-BE26-A62A195FEA3B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5D8A-0494-474E-9307-546008A2CE7A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8E7D-ACCD-4385-9400-A0AA1498EE51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CB13-B3C8-4A2E-B5F3-D1F24661855A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C3FF7-67BD-499B-B6CB-D5F8CD382D1D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6CC7-AD55-4C92-9EA1-75C08F0D7E24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64F2-8976-466A-93D3-721282FAFD95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EB39-20C1-4027-9680-4311ED937D20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91CB-0FD0-4A5E-BB44-21318012F30A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6F39-D31A-4C67-B04B-5FA4FCD2C8FC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3B57-20C3-49F5-87B5-0539FFFBDDAE}" type="datetime1">
              <a:rPr lang="es-ES" smtClean="0"/>
              <a:pPr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microsoft.com/office/2007/relationships/diagramDrawing" Target="../diagrams/drawing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5 CuadroTexto"/>
          <p:cNvSpPr txBox="1">
            <a:spLocks noChangeArrowheads="1"/>
          </p:cNvSpPr>
          <p:nvPr/>
        </p:nvSpPr>
        <p:spPr bwMode="auto">
          <a:xfrm>
            <a:off x="228600" y="304800"/>
            <a:ext cx="868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 b="1">
                <a:latin typeface="Calibri" pitchFamily="34" charset="0"/>
                <a:cs typeface="Arial" charset="0"/>
              </a:rPr>
              <a:t>UNIVERSIDAD DE LAS TUNAS</a:t>
            </a:r>
          </a:p>
          <a:p>
            <a:pPr algn="ctr"/>
            <a:r>
              <a:rPr lang="es-ES" sz="2400" b="1">
                <a:latin typeface="Calibri" pitchFamily="34" charset="0"/>
                <a:cs typeface="Arial" charset="0"/>
              </a:rPr>
              <a:t>FACULTAD DE CIENCIAS DE LA EDUCACIÓN MEDIA</a:t>
            </a:r>
          </a:p>
          <a:p>
            <a:pPr algn="ctr"/>
            <a:r>
              <a:rPr lang="es-ES" sz="2400" b="1">
                <a:latin typeface="Calibri" pitchFamily="34" charset="0"/>
                <a:cs typeface="Arial" charset="0"/>
              </a:rPr>
              <a:t>DEPARTAMENTO DE MARXISMO-LENINISMO E HISTORIA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81000" y="3429000"/>
            <a:ext cx="853440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3600" b="1" dirty="0" smtClean="0">
                <a:solidFill>
                  <a:srgbClr val="FF3300"/>
                </a:solidFill>
              </a:rPr>
              <a:t>Visiones sobre la guerra necesaria</a:t>
            </a:r>
            <a:endParaRPr lang="es-ES" sz="3600" b="1" dirty="0">
              <a:solidFill>
                <a:srgbClr val="FF3300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04800" y="5257800"/>
            <a:ext cx="853440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s-ES" sz="2600" b="1"/>
              <a:t>Dr. C Gustavo Josué López Ramírez. Prof. Auxiliar</a:t>
            </a:r>
          </a:p>
        </p:txBody>
      </p:sp>
      <p:pic>
        <p:nvPicPr>
          <p:cNvPr id="2053" name="Picture 7" descr="bandera cuba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60020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  <a:ln w="158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Problemas que comenzaron a contrariar el espíritu libertador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907704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683568" y="1997839"/>
            <a:ext cx="3600400" cy="830997"/>
          </a:xfrm>
          <a:prstGeom prst="rect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Concesión de grados militares inmerecidos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860032" y="1988840"/>
            <a:ext cx="3960440" cy="1231106"/>
          </a:xfrm>
          <a:prstGeom prst="rect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Aparición lenta y </a:t>
            </a:r>
            <a:r>
              <a:rPr lang="es-ES" sz="2600" dirty="0" smtClean="0">
                <a:latin typeface="Arial" pitchFamily="34" charset="0"/>
                <a:cs typeface="Arial" pitchFamily="34" charset="0"/>
              </a:rPr>
              <a:t>progresiva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de fenómenos sociales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755576" y="3933057"/>
            <a:ext cx="7992888" cy="2492990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600" dirty="0" smtClean="0">
                <a:latin typeface="Arial" pitchFamily="34" charset="0"/>
                <a:cs typeface="Arial" pitchFamily="34" charset="0"/>
              </a:rPr>
              <a:t>nepotismos, privilegios, fraude electoral, actitudes racistas, favoritismos, disputas por el poder, actividades comerciales prohibidas, tráfico de influencias y diversos clientelismos</a:t>
            </a:r>
            <a:endParaRPr lang="es-ES" sz="2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15 Conector curvado"/>
          <p:cNvCxnSpPr>
            <a:stCxn id="8" idx="2"/>
          </p:cNvCxnSpPr>
          <p:nvPr/>
        </p:nvCxnSpPr>
        <p:spPr>
          <a:xfrm rot="16200000" flipH="1">
            <a:off x="2003666" y="3308938"/>
            <a:ext cx="1104220" cy="144016"/>
          </a:xfrm>
          <a:prstGeom prst="curvedConnector3">
            <a:avLst>
              <a:gd name="adj1" fmla="val 50000"/>
            </a:avLst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curvado"/>
          <p:cNvCxnSpPr/>
          <p:nvPr/>
        </p:nvCxnSpPr>
        <p:spPr>
          <a:xfrm rot="5400000">
            <a:off x="5040055" y="3465005"/>
            <a:ext cx="720079" cy="216021"/>
          </a:xfrm>
          <a:prstGeom prst="curvedConnector3">
            <a:avLst>
              <a:gd name="adj1" fmla="val 50000"/>
            </a:avLst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Flecha izquierda y derecha"/>
          <p:cNvSpPr/>
          <p:nvPr/>
        </p:nvSpPr>
        <p:spPr>
          <a:xfrm>
            <a:off x="4283968" y="2492896"/>
            <a:ext cx="576064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  <a:ln w="158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Consecuencias de la contrariedad del espíritu libertador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907704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graphicFrame>
        <p:nvGraphicFramePr>
          <p:cNvPr id="13" name="12 Diagrama"/>
          <p:cNvGraphicFramePr/>
          <p:nvPr/>
        </p:nvGraphicFramePr>
        <p:xfrm>
          <a:off x="755576" y="2132856"/>
          <a:ext cx="756084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s-ES" dirty="0" smtClean="0"/>
              <a:t>La política en la emigración: el destino del PRC.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graphicFrame>
        <p:nvGraphicFramePr>
          <p:cNvPr id="4" name="3 Diagrama"/>
          <p:cNvGraphicFramePr/>
          <p:nvPr/>
        </p:nvGraphicFramePr>
        <p:xfrm>
          <a:off x="827584" y="1844824"/>
          <a:ext cx="777686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274638"/>
            <a:ext cx="7992888" cy="994122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/>
            <a:r>
              <a:rPr lang="es-ES" sz="3600" dirty="0" smtClean="0">
                <a:latin typeface="Arial" pitchFamily="34" charset="0"/>
                <a:cs typeface="Arial" pitchFamily="34" charset="0"/>
              </a:rPr>
              <a:t>La labor del P.R.C (desde mediados de 1895).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graphicFrame>
        <p:nvGraphicFramePr>
          <p:cNvPr id="8" name="7 Diagrama"/>
          <p:cNvGraphicFramePr/>
          <p:nvPr/>
        </p:nvGraphicFramePr>
        <p:xfrm>
          <a:off x="539552" y="1484784"/>
          <a:ext cx="828092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4648200" y="1905000"/>
            <a:ext cx="0" cy="4648200"/>
          </a:xfrm>
          <a:prstGeom prst="line">
            <a:avLst/>
          </a:prstGeom>
          <a:noFill/>
          <a:ln w="76200">
            <a:solidFill>
              <a:srgbClr val="CFE31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447800" y="5559425"/>
            <a:ext cx="6629400" cy="993775"/>
            <a:chOff x="912" y="3502"/>
            <a:chExt cx="4176" cy="626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912" y="3552"/>
              <a:ext cx="4176" cy="576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</p:spPr>
          <p:txBody>
            <a:bodyPr wrap="none" anchor="ctr">
              <a:flatTx/>
            </a:bodyPr>
            <a:lstStyle/>
            <a:p>
              <a:endParaRPr lang="es-ES"/>
            </a:p>
          </p:txBody>
        </p:sp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1056" y="3502"/>
              <a:ext cx="393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4000" b="1" i="0" dirty="0">
                  <a:effectLst/>
                  <a:latin typeface="Arial" pitchFamily="34" charset="0"/>
                  <a:cs typeface="Arial" pitchFamily="34" charset="0"/>
                </a:rPr>
                <a:t>Clubes patrióticos</a:t>
              </a:r>
              <a:endParaRPr lang="es-ES" sz="4000" b="1" i="0" dirty="0"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803400" y="4241800"/>
            <a:ext cx="5791200" cy="1016000"/>
            <a:chOff x="1136" y="2672"/>
            <a:chExt cx="3648" cy="640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1344" y="2736"/>
              <a:ext cx="3312" cy="576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</p:spPr>
          <p:txBody>
            <a:bodyPr wrap="none" anchor="ctr">
              <a:flatTx/>
            </a:bodyPr>
            <a:lstStyle/>
            <a:p>
              <a:endParaRPr lang="es-ES"/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1136" y="2672"/>
              <a:ext cx="364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4000" b="1" i="0" dirty="0">
                  <a:effectLst/>
                  <a:latin typeface="Arial" pitchFamily="34" charset="0"/>
                  <a:cs typeface="Arial" pitchFamily="34" charset="0"/>
                </a:rPr>
                <a:t>Cuerpos de Consejo</a:t>
              </a:r>
              <a:endParaRPr lang="es-ES" sz="4000" b="1" i="0" dirty="0"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514600" y="3000375"/>
            <a:ext cx="4495800" cy="962025"/>
            <a:chOff x="1584" y="1890"/>
            <a:chExt cx="2832" cy="606"/>
          </a:xfrm>
        </p:grpSpPr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1584" y="1968"/>
              <a:ext cx="2832" cy="528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</p:spPr>
          <p:txBody>
            <a:bodyPr wrap="none" anchor="ctr">
              <a:flatTx/>
            </a:bodyPr>
            <a:lstStyle/>
            <a:p>
              <a:endParaRPr lang="es-ES"/>
            </a:p>
          </p:txBody>
        </p:sp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1728" y="1890"/>
              <a:ext cx="259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4000" b="1" i="0" dirty="0">
                  <a:effectLst/>
                  <a:latin typeface="Arial" pitchFamily="34" charset="0"/>
                  <a:cs typeface="Arial" pitchFamily="34" charset="0"/>
                </a:rPr>
                <a:t>Tesorero</a:t>
              </a:r>
              <a:endParaRPr lang="es-ES" sz="4000" b="1" i="0" dirty="0"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809875" y="1781175"/>
            <a:ext cx="3819525" cy="962025"/>
            <a:chOff x="1770" y="1122"/>
            <a:chExt cx="2406" cy="606"/>
          </a:xfrm>
        </p:grpSpPr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1824" y="1200"/>
              <a:ext cx="2352" cy="528"/>
            </a:xfrm>
            <a:prstGeom prst="rect">
              <a:avLst/>
            </a:prstGeom>
            <a:solidFill>
              <a:srgbClr val="FFFF0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</p:spPr>
          <p:txBody>
            <a:bodyPr wrap="none" anchor="ctr">
              <a:flatTx/>
            </a:bodyPr>
            <a:lstStyle/>
            <a:p>
              <a:endParaRPr lang="es-ES"/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1770" y="1122"/>
              <a:ext cx="235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4000" b="1" i="0" dirty="0">
                  <a:effectLst/>
                </a:rPr>
                <a:t>El Delegado</a:t>
              </a:r>
              <a:endParaRPr lang="es-ES" sz="4000" b="1" i="0" dirty="0">
                <a:effectLst/>
              </a:endParaRPr>
            </a:p>
          </p:txBody>
        </p:sp>
      </p:grpSp>
      <p:sp>
        <p:nvSpPr>
          <p:cNvPr id="16" name="15 CuadroTexto"/>
          <p:cNvSpPr txBox="1"/>
          <p:nvPr/>
        </p:nvSpPr>
        <p:spPr>
          <a:xfrm>
            <a:off x="323528" y="260648"/>
            <a:ext cx="8496944" cy="1323439"/>
          </a:xfrm>
          <a:prstGeom prst="rect">
            <a:avLst/>
          </a:prstGeom>
          <a:noFill/>
          <a:ln w="44450" cmpd="dbl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4000" b="1" dirty="0" smtClean="0">
                <a:latin typeface="Arial" pitchFamily="34" charset="0"/>
                <a:cs typeface="Arial" pitchFamily="34" charset="0"/>
              </a:rPr>
              <a:t>Estructura y composición del P.R.C fundado por José Martí</a:t>
            </a:r>
            <a:endParaRPr lang="es-ES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12700" cmpd="dbl">
            <a:solidFill>
              <a:schemeClr val="tx1"/>
            </a:solidFill>
          </a:ln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La voluntad de Tomás E. Palma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67544" y="1556792"/>
            <a:ext cx="3672408" cy="2677656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latin typeface="Arial" pitchFamily="34" charset="0"/>
                <a:cs typeface="Arial" pitchFamily="34" charset="0"/>
              </a:rPr>
              <a:t>Nuevos cargos sin elección: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- secretario privado.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- auxiliar de tesorería.</a:t>
            </a:r>
          </a:p>
          <a:p>
            <a:pPr>
              <a:buFontTx/>
              <a:buChar char="-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subdelegados.</a:t>
            </a:r>
          </a:p>
          <a:p>
            <a:pPr>
              <a:buFontTx/>
              <a:buChar char="-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subtesoreros.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716016" y="1628800"/>
            <a:ext cx="4176465" cy="2749664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Arial" pitchFamily="34" charset="0"/>
                <a:cs typeface="Arial" pitchFamily="34" charset="0"/>
              </a:rPr>
              <a:t>Estructura verticalista.</a:t>
            </a:r>
          </a:p>
          <a:p>
            <a:pPr algn="just">
              <a:buFont typeface="Wingdings" pitchFamily="2" charset="2"/>
              <a:buChar char="ü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Centralizada en su persona.</a:t>
            </a:r>
          </a:p>
          <a:p>
            <a:pPr algn="just">
              <a:buFont typeface="Wingdings" pitchFamily="2" charset="2"/>
              <a:buChar char="ü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No estaba obligada a responder ante estructura alguna.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Flecha derecha"/>
          <p:cNvSpPr/>
          <p:nvPr/>
        </p:nvSpPr>
        <p:spPr>
          <a:xfrm>
            <a:off x="4139952" y="2852936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s-ES" dirty="0" smtClean="0"/>
              <a:t>Posición del </a:t>
            </a:r>
            <a:r>
              <a:rPr lang="es-ES" b="1" dirty="0" smtClean="0"/>
              <a:t>P.R.C</a:t>
            </a:r>
            <a:r>
              <a:rPr lang="es-ES" dirty="0" smtClean="0"/>
              <a:t> con respecto a los problemas fundamentales de Cuba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539552" y="1772816"/>
            <a:ext cx="3168352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Paralización de </a:t>
            </a:r>
          </a:p>
          <a:p>
            <a:pPr algn="just"/>
            <a:r>
              <a:rPr lang="es-E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 economía </a:t>
            </a:r>
            <a:endParaRPr lang="es-E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283968" y="1772816"/>
            <a:ext cx="4320480" cy="10464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Recoconocimiento de </a:t>
            </a:r>
          </a:p>
          <a:p>
            <a:r>
              <a:rPr lang="es-ES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 beligerancia </a:t>
            </a:r>
            <a:endParaRPr lang="es-ES" sz="31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355976" y="3212976"/>
            <a:ext cx="4176464" cy="1938992"/>
          </a:xfrm>
          <a:prstGeom prst="rect">
            <a:avLst/>
          </a:prstGeom>
          <a:noFill/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la mediación de E.U.A en la </a:t>
            </a:r>
            <a:r>
              <a:rPr lang="es-ES" sz="2400" u="sng" dirty="0" smtClean="0">
                <a:latin typeface="Arial" pitchFamily="34" charset="0"/>
                <a:cs typeface="Arial" pitchFamily="34" charset="0"/>
              </a:rPr>
              <a:t>negociación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con España.</a:t>
            </a:r>
          </a:p>
          <a:p>
            <a:pPr algn="just">
              <a:buFontTx/>
              <a:buChar char="-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amenaza a las propiedades norteamericanas en Cuba.</a:t>
            </a:r>
          </a:p>
          <a:p>
            <a:pPr algn="just">
              <a:buFontTx/>
              <a:buChar char="-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39552" y="3212976"/>
            <a:ext cx="3168352" cy="1200329"/>
          </a:xfrm>
          <a:prstGeom prst="rect">
            <a:avLst/>
          </a:prstGeom>
          <a:noFill/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Derecho a moler, pagando impuesto.</a:t>
            </a:r>
          </a:p>
          <a:p>
            <a:pPr algn="just">
              <a:buFontTx/>
              <a:buChar char="-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s-ES" dirty="0" smtClean="0"/>
              <a:t>Posición del </a:t>
            </a:r>
            <a:r>
              <a:rPr lang="es-ES" b="1" dirty="0" smtClean="0"/>
              <a:t>P.R.C</a:t>
            </a:r>
            <a:r>
              <a:rPr lang="es-ES" dirty="0" smtClean="0"/>
              <a:t> con respecto a los problemas fundamentales de Cuba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1403648" y="1772816"/>
            <a:ext cx="6048672" cy="56938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Sección Puerto Rico del P.R.C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83568" y="2780928"/>
            <a:ext cx="7848872" cy="1938992"/>
          </a:xfrm>
          <a:prstGeom prst="rect">
            <a:avLst/>
          </a:prstGeom>
          <a:noFill/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era una sección del P.R.C y por tanto no tenía reconocimiento del gobierno.</a:t>
            </a:r>
          </a:p>
          <a:p>
            <a:pPr algn="just">
              <a:buFontTx/>
              <a:buChar char="-"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se fue minando la labor popular, solidaria y de contenido latinoamericano y antimperialista  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s-ES" dirty="0" smtClean="0"/>
              <a:t>Posición del </a:t>
            </a:r>
            <a:r>
              <a:rPr lang="es-ES" b="1" dirty="0" smtClean="0"/>
              <a:t>P.R.C</a:t>
            </a:r>
            <a:r>
              <a:rPr lang="es-ES" dirty="0" smtClean="0"/>
              <a:t> con respecto a los problemas fundamentales de Cuba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691680" y="1772816"/>
            <a:ext cx="576064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Suministro de pertrechos</a:t>
            </a:r>
            <a:endParaRPr lang="es-E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39552" y="2708920"/>
            <a:ext cx="7992888" cy="1569660"/>
          </a:xfrm>
          <a:prstGeom prst="rect">
            <a:avLst/>
          </a:prstGeom>
          <a:noFill/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Intentos para concertar empréstitos.</a:t>
            </a:r>
          </a:p>
          <a:p>
            <a:pPr algn="just">
              <a:buFontTx/>
              <a:buChar char="-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A. Maceo y J. Maceo (1895: 189 134 pesos y 12 </a:t>
            </a:r>
            <a:r>
              <a:rPr lang="es-ES" sz="2400" smtClean="0">
                <a:latin typeface="Arial" pitchFamily="34" charset="0"/>
                <a:cs typeface="Arial" pitchFamily="34" charset="0"/>
              </a:rPr>
              <a:t>178 dólares)       4 desembarcos (922 fusiles, 500 000 cartuchos, 1 cañón y 240 proyectiles).  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Flecha derecha"/>
          <p:cNvSpPr/>
          <p:nvPr/>
        </p:nvSpPr>
        <p:spPr>
          <a:xfrm flipV="1">
            <a:off x="1763688" y="3573015"/>
            <a:ext cx="432048" cy="28803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274638"/>
            <a:ext cx="7704856" cy="706090"/>
          </a:xfrm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Los prohombres del P.R.C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graphicFrame>
        <p:nvGraphicFramePr>
          <p:cNvPr id="4" name="3 Diagrama"/>
          <p:cNvGraphicFramePr/>
          <p:nvPr/>
        </p:nvGraphicFramePr>
        <p:xfrm>
          <a:off x="827584" y="1340768"/>
          <a:ext cx="756084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Llamada de nube"/>
          <p:cNvSpPr/>
          <p:nvPr/>
        </p:nvSpPr>
        <p:spPr>
          <a:xfrm>
            <a:off x="6372200" y="1052736"/>
            <a:ext cx="2304256" cy="1188712"/>
          </a:xfrm>
          <a:prstGeom prst="cloudCallout">
            <a:avLst>
              <a:gd name="adj1" fmla="val -68582"/>
              <a:gd name="adj2" fmla="val -133"/>
            </a:avLst>
          </a:prstGeom>
          <a:blipFill>
            <a:blip r:embed="rId6" cstate="print"/>
            <a:tile tx="0" ty="0" sx="100000" sy="100000" flip="none" algn="tl"/>
          </a:blipFill>
          <a:ln cmpd="thinThick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Aliado</a:t>
            </a:r>
          </a:p>
          <a:p>
            <a:pPr algn="ctr"/>
            <a:r>
              <a:rPr lang="es-ES" b="1" dirty="0" smtClean="0">
                <a:solidFill>
                  <a:schemeClr val="tx1"/>
                </a:solidFill>
              </a:rPr>
              <a:t>de los autonomistas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0" name="9 Llamada de nube"/>
          <p:cNvSpPr/>
          <p:nvPr/>
        </p:nvSpPr>
        <p:spPr>
          <a:xfrm>
            <a:off x="7668344" y="2564904"/>
            <a:ext cx="1475656" cy="1296144"/>
          </a:xfrm>
          <a:prstGeom prst="cloudCallout">
            <a:avLst>
              <a:gd name="adj1" fmla="val -60833"/>
              <a:gd name="adj2" fmla="val 41487"/>
            </a:avLst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Autono-mista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1" name="10 Llamada de nube"/>
          <p:cNvSpPr/>
          <p:nvPr/>
        </p:nvSpPr>
        <p:spPr>
          <a:xfrm>
            <a:off x="7236296" y="4221088"/>
            <a:ext cx="1728192" cy="1440160"/>
          </a:xfrm>
          <a:prstGeom prst="cloudCallout">
            <a:avLst>
              <a:gd name="adj1" fmla="val -60833"/>
              <a:gd name="adj2" fmla="val 41487"/>
            </a:avLst>
          </a:prstGeom>
          <a:blipFill>
            <a:blip r:embed="rId6" cstate="print"/>
            <a:tile tx="0" ty="0" sx="100000" sy="100000" flip="none" algn="tl"/>
          </a:blip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Autono-mista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2" name="11 Llamada de nube"/>
          <p:cNvSpPr/>
          <p:nvPr/>
        </p:nvSpPr>
        <p:spPr>
          <a:xfrm>
            <a:off x="179512" y="1412776"/>
            <a:ext cx="1584176" cy="1368152"/>
          </a:xfrm>
          <a:prstGeom prst="cloudCallout">
            <a:avLst>
              <a:gd name="adj1" fmla="val 50877"/>
              <a:gd name="adj2" fmla="val 65701"/>
            </a:avLst>
          </a:prstGeom>
          <a:blipFill>
            <a:blip r:embed="rId6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Autono-mista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3" name="12 Llamada de nube"/>
          <p:cNvSpPr/>
          <p:nvPr/>
        </p:nvSpPr>
        <p:spPr>
          <a:xfrm>
            <a:off x="323528" y="4293096"/>
            <a:ext cx="1584176" cy="1224136"/>
          </a:xfrm>
          <a:prstGeom prst="cloudCallout">
            <a:avLst>
              <a:gd name="adj1" fmla="val 76682"/>
              <a:gd name="adj2" fmla="val 38810"/>
            </a:avLst>
          </a:prstGeom>
          <a:blipFill>
            <a:blip r:embed="rId6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Autono-mista</a:t>
            </a:r>
            <a:endParaRPr lang="es-E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81000" y="457200"/>
            <a:ext cx="8382000" cy="4875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es-ES" b="1" dirty="0"/>
          </a:p>
          <a:p>
            <a:pPr lvl="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s-ES" sz="2800" dirty="0" smtClean="0"/>
              <a:t> </a:t>
            </a:r>
            <a:r>
              <a:rPr lang="es-ES" sz="3600" dirty="0" smtClean="0"/>
              <a:t>La Reunión de La Mejorana. La política en la emigración: el destino del PRC. La asamblea de La Yaya. La crisis española y la opción autonomista. Principales métodos y procedimientos a utilizar para la impartición de estos conocimientos.</a:t>
            </a:r>
            <a:endParaRPr lang="es-ES" sz="3600" b="1" dirty="0" smtClean="0"/>
          </a:p>
          <a:p>
            <a:pPr algn="just">
              <a:lnSpc>
                <a:spcPct val="120000"/>
              </a:lnSpc>
            </a:pPr>
            <a:endParaRPr lang="es-ES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El Ejército Español en Cuba (1897) 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graphicFrame>
        <p:nvGraphicFramePr>
          <p:cNvPr id="6" name="5 Diagrama"/>
          <p:cNvGraphicFramePr/>
          <p:nvPr/>
        </p:nvGraphicFramePr>
        <p:xfrm>
          <a:off x="683568" y="1484784"/>
          <a:ext cx="7848872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 w="15875" cmpd="dbl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b="1" dirty="0" smtClean="0"/>
              <a:t>Defunciones del Ejército Español en Cuba. Por meses. (1895-1898).</a:t>
            </a:r>
            <a:endParaRPr lang="es-ES" b="1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graphicFrame>
        <p:nvGraphicFramePr>
          <p:cNvPr id="4" name="3 Diagrama"/>
          <p:cNvGraphicFramePr/>
          <p:nvPr/>
        </p:nvGraphicFramePr>
        <p:xfrm>
          <a:off x="467544" y="1556792"/>
          <a:ext cx="849694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755576" y="602128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Fuente:</a:t>
            </a:r>
            <a:r>
              <a:rPr lang="es-ES" b="1" dirty="0" smtClean="0"/>
              <a:t> IZQUIERDO CANOSA, RAÚL </a:t>
            </a:r>
            <a:r>
              <a:rPr lang="es-ES" dirty="0" smtClean="0"/>
              <a:t>(2001: 133) 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 w="15875" cmpd="dbl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ES" b="1" dirty="0" smtClean="0"/>
              <a:t>Defunciones en el Ejército Español en Cuba. Por años. (1895-1898).</a:t>
            </a:r>
            <a:endParaRPr lang="es-ES" b="1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graphicFrame>
        <p:nvGraphicFramePr>
          <p:cNvPr id="5" name="4 Diagrama"/>
          <p:cNvGraphicFramePr/>
          <p:nvPr/>
        </p:nvGraphicFramePr>
        <p:xfrm>
          <a:off x="539552" y="1772816"/>
          <a:ext cx="79208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55576" y="602128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Fuente:</a:t>
            </a:r>
            <a:r>
              <a:rPr lang="es-ES" b="1" dirty="0" smtClean="0"/>
              <a:t> IZQUIERDO CANOSA, RAÚL </a:t>
            </a:r>
            <a:r>
              <a:rPr lang="es-ES" dirty="0" smtClean="0"/>
              <a:t>(2001: 133) 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638"/>
            <a:ext cx="6248400" cy="944562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r>
              <a:rPr lang="es-ES_tradnl" sz="4000"/>
              <a:t>BIBLIOGRAFÍA</a:t>
            </a:r>
            <a:r>
              <a:rPr lang="es-ES_tradnl"/>
              <a:t> BÁSICA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686800" cy="4754563"/>
          </a:xfrm>
        </p:spPr>
        <p:txBody>
          <a:bodyPr/>
          <a:lstStyle/>
          <a:p>
            <a:pPr marL="360363" indent="-263525" algn="just">
              <a:lnSpc>
                <a:spcPct val="90000"/>
              </a:lnSpc>
            </a:pPr>
            <a:r>
              <a:rPr lang="es-ES" sz="2800" b="1" dirty="0"/>
              <a:t>INSTITUTO DE HISTORIA DE CUBA</a:t>
            </a:r>
            <a:r>
              <a:rPr lang="es-ES" sz="2800" dirty="0"/>
              <a:t> (2002): La Colonia, evolución socioeconómica y formación nacional. __ La Habana. Editorial Pueblo y Educación</a:t>
            </a:r>
            <a:r>
              <a:rPr lang="es-ES" sz="2800" dirty="0" smtClean="0"/>
              <a:t>.</a:t>
            </a:r>
          </a:p>
          <a:p>
            <a:pPr marL="360363" indent="-263525" algn="just">
              <a:lnSpc>
                <a:spcPct val="90000"/>
              </a:lnSpc>
            </a:pPr>
            <a:r>
              <a:rPr lang="es-ES" sz="2800" b="1" dirty="0" smtClean="0"/>
              <a:t>IZQUIERDO CANOSA, RAÚL </a:t>
            </a:r>
            <a:r>
              <a:rPr lang="es-ES" sz="2800" dirty="0" smtClean="0"/>
              <a:t>(2001): Viaje sin regreso. _La Habana. Ediciones Verde Olivo.</a:t>
            </a:r>
            <a:endParaRPr lang="es-ES" sz="2800" dirty="0"/>
          </a:p>
          <a:p>
            <a:pPr marL="360363" indent="-263525" algn="just">
              <a:lnSpc>
                <a:spcPct val="90000"/>
              </a:lnSpc>
            </a:pPr>
            <a:r>
              <a:rPr lang="es-ES" sz="2800" b="1" dirty="0"/>
              <a:t>FÉRNÁNDEZ, AUREA MATILDE</a:t>
            </a:r>
            <a:r>
              <a:rPr lang="es-ES" sz="2800" dirty="0"/>
              <a:t> (2008): Historia de España. __ La Habana. Editorial de Ciencias Sociales. </a:t>
            </a:r>
          </a:p>
          <a:p>
            <a:pPr marL="360363" indent="-263525" algn="just">
              <a:lnSpc>
                <a:spcPct val="90000"/>
              </a:lnSpc>
            </a:pPr>
            <a:r>
              <a:rPr lang="es-ES" sz="2800" b="1" dirty="0" smtClean="0"/>
              <a:t>GUERRA SÁNCHEZ, RAMIRO</a:t>
            </a:r>
            <a:r>
              <a:rPr lang="es-ES" sz="2800" dirty="0" smtClean="0"/>
              <a:t> (1971): Manual de historia de Cuba; desde su descubrimiento hasta 1868. __ La Habana. Editorial de Ciencias Sociales. </a:t>
            </a:r>
            <a:endParaRPr lang="es-ES_tradnl" sz="28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638"/>
            <a:ext cx="6248400" cy="944562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r>
              <a:rPr lang="es-ES_tradnl" sz="4000"/>
              <a:t>BIBLIOGRAFÍA</a:t>
            </a:r>
            <a:r>
              <a:rPr lang="es-ES_tradnl"/>
              <a:t> BÁSICA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686800" cy="4754563"/>
          </a:xfrm>
        </p:spPr>
        <p:txBody>
          <a:bodyPr>
            <a:normAutofit fontScale="92500"/>
          </a:bodyPr>
          <a:lstStyle/>
          <a:p>
            <a:pPr marL="360363" indent="-263525" algn="just"/>
            <a:r>
              <a:rPr lang="es-ES" sz="2800" b="1" dirty="0" smtClean="0"/>
              <a:t>HIDALGO DE PAZ, IBRAHIN </a:t>
            </a:r>
            <a:r>
              <a:rPr lang="es-ES" sz="2800" dirty="0" smtClean="0"/>
              <a:t>(1999): Cuba 1895-1898, contradicciones y disoluciones. _ La Habana. Centro de Estudios Martianos.</a:t>
            </a:r>
          </a:p>
          <a:p>
            <a:pPr marL="360363" indent="-263525" algn="just"/>
            <a:r>
              <a:rPr lang="es-ES" sz="2800" b="1" dirty="0" smtClean="0"/>
              <a:t>LE RIVEREND </a:t>
            </a:r>
            <a:r>
              <a:rPr lang="es-ES" sz="2800" b="1" dirty="0"/>
              <a:t>BRUSSONE, JULIO</a:t>
            </a:r>
            <a:r>
              <a:rPr lang="es-ES" sz="2800" dirty="0"/>
              <a:t> (1985): Historia económica de Cuba. __ La Habana.  Instituto Cubano del Libro. </a:t>
            </a:r>
          </a:p>
          <a:p>
            <a:pPr marL="360363" indent="-263525" algn="just"/>
            <a:r>
              <a:rPr lang="es-ES" sz="2800" b="1" dirty="0"/>
              <a:t>MORENO FRAGINALS, MANUEL</a:t>
            </a:r>
            <a:r>
              <a:rPr lang="es-ES" sz="2800" dirty="0"/>
              <a:t> (1978): El Ingenio: complejo económico social del azúcar (en 3 tomos). __ La Habana. Editorial de Ciencias Sociales. </a:t>
            </a:r>
          </a:p>
          <a:p>
            <a:pPr marL="360363" indent="-263525" algn="just"/>
            <a:r>
              <a:rPr lang="es-ES" sz="2800" b="1" dirty="0"/>
              <a:t>RODRÍGUEZ DEL AMO, ROLANDO</a:t>
            </a:r>
            <a:r>
              <a:rPr lang="es-ES" sz="2800" dirty="0"/>
              <a:t> (1998): Cuba, la forja de una nación. __ La Habana. Editorial de Ciencias Sociales. </a:t>
            </a:r>
            <a:endParaRPr lang="es-ES_tradnl" sz="28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066130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itchFamily="34" charset="0"/>
                <a:cs typeface="Arial" pitchFamily="34" charset="0"/>
              </a:rPr>
              <a:t>Las luchas armadas independentistas contra el colonialismo español (1868-1895)</a:t>
            </a:r>
            <a:endParaRPr lang="es-ES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539552" y="1484784"/>
          <a:ext cx="7920880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"/>
          <p:cNvSpPr/>
          <p:nvPr/>
        </p:nvSpPr>
        <p:spPr>
          <a:xfrm>
            <a:off x="467544" y="4293096"/>
            <a:ext cx="8352928" cy="2062103"/>
          </a:xfrm>
          <a:prstGeom prst="rect">
            <a:avLst/>
          </a:prstGeom>
          <a:ln w="50800" cap="rnd" cmpd="dbl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sz="3200" dirty="0" smtClean="0">
                <a:latin typeface="Arial" pitchFamily="34" charset="0"/>
                <a:cs typeface="Arial" pitchFamily="34" charset="0"/>
              </a:rPr>
              <a:t> Independencia soberana vs. dependencia admitida.</a:t>
            </a:r>
          </a:p>
          <a:p>
            <a:pPr algn="just">
              <a:buFont typeface="Arial" pitchFamily="34" charset="0"/>
              <a:buChar char="•"/>
            </a:pPr>
            <a:r>
              <a:rPr lang="es-ES" sz="3200" dirty="0" smtClean="0">
                <a:latin typeface="Arial" pitchFamily="34" charset="0"/>
                <a:cs typeface="Arial" pitchFamily="34" charset="0"/>
              </a:rPr>
              <a:t> Demostración de que una revolución puede ser destruida por sus propios creadores.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Flecha arriba y abajo"/>
          <p:cNvSpPr/>
          <p:nvPr/>
        </p:nvSpPr>
        <p:spPr>
          <a:xfrm>
            <a:off x="971600" y="3717032"/>
            <a:ext cx="360040" cy="57606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arriba y abajo"/>
          <p:cNvSpPr/>
          <p:nvPr/>
        </p:nvSpPr>
        <p:spPr>
          <a:xfrm>
            <a:off x="7524328" y="3717032"/>
            <a:ext cx="333751" cy="57606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arriba y abajo"/>
          <p:cNvSpPr/>
          <p:nvPr/>
        </p:nvSpPr>
        <p:spPr>
          <a:xfrm>
            <a:off x="4427984" y="3717032"/>
            <a:ext cx="360040" cy="57606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0"/>
            <a:ext cx="7632848" cy="463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7504" y="13197"/>
            <a:ext cx="18002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Reunión de Gómez, Martí y Maceo en La Mejorana.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bra de Juan Emilio Hernández Giró.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755576" y="5301208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La Mejorana: acuerdos y discrepancias 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4" name="3 Título"/>
          <p:cNvSpPr txBox="1">
            <a:spLocks noGrp="1"/>
          </p:cNvSpPr>
          <p:nvPr>
            <p:ph type="title"/>
          </p:nvPr>
        </p:nvSpPr>
        <p:spPr>
          <a:xfrm>
            <a:off x="457200" y="109979"/>
            <a:ext cx="8229600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atin typeface="Arial" pitchFamily="34" charset="0"/>
                <a:cs typeface="Arial" pitchFamily="34" charset="0"/>
              </a:rPr>
              <a:t>La Mejorana: temas de discrepancias </a:t>
            </a:r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1916832"/>
            <a:ext cx="3528392" cy="1754326"/>
          </a:xfrm>
          <a:prstGeom prst="rect">
            <a:avLst/>
          </a:prstGeom>
          <a:noFill/>
          <a:ln w="19050"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3600" dirty="0" smtClean="0">
                <a:latin typeface="Arial" pitchFamily="34" charset="0"/>
                <a:cs typeface="Arial" pitchFamily="34" charset="0"/>
              </a:rPr>
              <a:t>Características de la República en Armas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716016" y="1916832"/>
            <a:ext cx="3960440" cy="1754326"/>
          </a:xfrm>
          <a:prstGeom prst="rect">
            <a:avLst/>
          </a:prstGeom>
          <a:noFill/>
          <a:ln w="19050"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3600" dirty="0" smtClean="0">
                <a:latin typeface="Arial" pitchFamily="34" charset="0"/>
                <a:cs typeface="Arial" pitchFamily="34" charset="0"/>
              </a:rPr>
              <a:t>Dirección y estrategia del Ejército Libertador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251520" y="116632"/>
            <a:ext cx="8640960" cy="1569660"/>
          </a:xfrm>
          <a:prstGeom prst="rect">
            <a:avLst/>
          </a:prstGeom>
          <a:ln w="25400" cmpd="dbl">
            <a:solidFill>
              <a:srgbClr val="FF3300"/>
            </a:solidFill>
          </a:ln>
          <a:effectLst>
            <a:outerShdw blurRad="50800" dist="50800" dir="5400000" algn="ctr" rotWithShape="0">
              <a:srgbClr val="993300"/>
            </a:outerShdw>
          </a:effectLst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Arial" pitchFamily="34" charset="0"/>
                <a:cs typeface="Arial" pitchFamily="34" charset="0"/>
              </a:rPr>
              <a:t>La Mejorana: características de la República en Armas</a:t>
            </a:r>
            <a:br>
              <a:rPr lang="es-ES" sz="3200" dirty="0" smtClean="0">
                <a:latin typeface="Arial" pitchFamily="34" charset="0"/>
                <a:cs typeface="Arial" pitchFamily="34" charset="0"/>
              </a:rPr>
            </a:br>
            <a:endParaRPr lang="es-ES" sz="3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467544" y="3140968"/>
            <a:ext cx="4104456" cy="3108543"/>
          </a:xfrm>
          <a:prstGeom prst="rect">
            <a:avLst/>
          </a:prstGeom>
          <a:noFill/>
          <a:ln w="25400">
            <a:solidFill>
              <a:srgbClr val="99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2800" u="sng" dirty="0" smtClean="0">
                <a:latin typeface="Arial" pitchFamily="34" charset="0"/>
                <a:cs typeface="Arial" pitchFamily="34" charset="0"/>
              </a:rPr>
              <a:t>Junta de jefes militares</a:t>
            </a:r>
          </a:p>
          <a:p>
            <a:pPr algn="just"/>
            <a:endParaRPr lang="es-ES" sz="2800" u="sng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Carácter ejecutivo.</a:t>
            </a:r>
          </a:p>
          <a:p>
            <a:pPr algn="just">
              <a:buFontTx/>
              <a:buChar char="-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Funciones legislativas.</a:t>
            </a:r>
          </a:p>
          <a:p>
            <a:pPr algn="ctr"/>
            <a:r>
              <a:rPr lang="es-E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República en Armas</a:t>
            </a:r>
          </a:p>
          <a:p>
            <a:pPr algn="ctr"/>
            <a:endParaRPr lang="es-E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república libre</a:t>
            </a:r>
            <a:endParaRPr lang="es-E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220072" y="3068960"/>
            <a:ext cx="3583364" cy="3000821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s-ES" sz="2700" dirty="0" smtClean="0">
                <a:latin typeface="Arial" pitchFamily="34" charset="0"/>
                <a:cs typeface="Arial" pitchFamily="34" charset="0"/>
              </a:rPr>
              <a:t> El ejército, libre.</a:t>
            </a:r>
          </a:p>
          <a:p>
            <a:pPr algn="just">
              <a:buFontTx/>
              <a:buChar char="-"/>
            </a:pPr>
            <a:r>
              <a:rPr lang="es-ES" sz="2700" dirty="0" smtClean="0">
                <a:latin typeface="Arial" pitchFamily="34" charset="0"/>
                <a:cs typeface="Arial" pitchFamily="34" charset="0"/>
              </a:rPr>
              <a:t> El país: con toda su dignidad representado</a:t>
            </a:r>
          </a:p>
          <a:p>
            <a:pPr algn="ctr"/>
            <a:r>
              <a:rPr lang="es-ES" sz="2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República en Armas</a:t>
            </a:r>
          </a:p>
          <a:p>
            <a:pPr algn="ctr"/>
            <a:endParaRPr lang="es-ES" sz="27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república libre</a:t>
            </a:r>
            <a:endParaRPr lang="es-ES" sz="27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Distinto de"/>
          <p:cNvSpPr/>
          <p:nvPr/>
        </p:nvSpPr>
        <p:spPr>
          <a:xfrm>
            <a:off x="1979712" y="5301208"/>
            <a:ext cx="936104" cy="360040"/>
          </a:xfrm>
          <a:prstGeom prst="mathNotEqual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5" name="14 Igual que"/>
          <p:cNvSpPr/>
          <p:nvPr/>
        </p:nvSpPr>
        <p:spPr>
          <a:xfrm>
            <a:off x="6516216" y="5157192"/>
            <a:ext cx="936104" cy="360040"/>
          </a:xfrm>
          <a:prstGeom prst="mathEqual">
            <a:avLst>
              <a:gd name="adj1" fmla="val 23520"/>
              <a:gd name="adj2" fmla="val 11760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13" name="Picture 8" descr="MARTÍB~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772816"/>
            <a:ext cx="1800200" cy="1224136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772816"/>
            <a:ext cx="1800200" cy="129614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Dr. C. Gustavo J. López Ramírez</a:t>
            </a:r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395536" y="116632"/>
            <a:ext cx="8496944" cy="1569660"/>
          </a:xfrm>
          <a:prstGeom prst="rect">
            <a:avLst/>
          </a:prstGeom>
          <a:ln w="25400" cmpd="dbl">
            <a:solidFill>
              <a:srgbClr val="FF3300"/>
            </a:solidFill>
          </a:ln>
          <a:effectLst>
            <a:outerShdw blurRad="50800" dist="50800" dir="5400000" algn="ctr" rotWithShape="0">
              <a:srgbClr val="993300"/>
            </a:outerShdw>
          </a:effectLst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Arial" pitchFamily="34" charset="0"/>
                <a:cs typeface="Arial" pitchFamily="34" charset="0"/>
              </a:rPr>
              <a:t>La Mejorana: dirección y estrategia del Ejército Libertador</a:t>
            </a:r>
            <a:br>
              <a:rPr lang="es-ES" sz="3200" dirty="0" smtClean="0">
                <a:latin typeface="Arial" pitchFamily="34" charset="0"/>
                <a:cs typeface="Arial" pitchFamily="34" charset="0"/>
              </a:rPr>
            </a:br>
            <a:endParaRPr lang="es-ES" sz="3200" dirty="0"/>
          </a:p>
        </p:txBody>
      </p:sp>
      <p:graphicFrame>
        <p:nvGraphicFramePr>
          <p:cNvPr id="17" name="16 Diagrama"/>
          <p:cNvGraphicFramePr/>
          <p:nvPr/>
        </p:nvGraphicFramePr>
        <p:xfrm>
          <a:off x="539552" y="2132856"/>
          <a:ext cx="813690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2041</TotalTime>
  <Words>1177</Words>
  <Application>Microsoft Office PowerPoint</Application>
  <PresentationFormat>Presentación en pantalla (4:3)</PresentationFormat>
  <Paragraphs>199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Diapositiva 2</vt:lpstr>
      <vt:lpstr>BIBLIOGRAFÍA BÁSICA</vt:lpstr>
      <vt:lpstr>BIBLIOGRAFÍA BÁSICA</vt:lpstr>
      <vt:lpstr>Las luchas armadas independentistas contra el colonialismo español (1868-1895)</vt:lpstr>
      <vt:lpstr>Diapositiva 6</vt:lpstr>
      <vt:lpstr>La Mejorana: temas de discrepancias </vt:lpstr>
      <vt:lpstr>Diapositiva 8</vt:lpstr>
      <vt:lpstr>Diapositiva 9</vt:lpstr>
      <vt:lpstr>Problemas que comenzaron a contrariar el espíritu libertador</vt:lpstr>
      <vt:lpstr>Consecuencias de la contrariedad del espíritu libertador</vt:lpstr>
      <vt:lpstr>La política en la emigración: el destino del PRC.</vt:lpstr>
      <vt:lpstr>La labor del P.R.C (desde mediados de 1895).</vt:lpstr>
      <vt:lpstr>Diapositiva 14</vt:lpstr>
      <vt:lpstr>La voluntad de Tomás E. Palma</vt:lpstr>
      <vt:lpstr>Posición del P.R.C con respecto a los problemas fundamentales de Cuba</vt:lpstr>
      <vt:lpstr>Posición del P.R.C con respecto a los problemas fundamentales de Cuba</vt:lpstr>
      <vt:lpstr>Posición del P.R.C con respecto a los problemas fundamentales de Cuba</vt:lpstr>
      <vt:lpstr>Los prohombres del P.R.C</vt:lpstr>
      <vt:lpstr>El Ejército Español en Cuba (1897) </vt:lpstr>
      <vt:lpstr>Defunciones del Ejército Español en Cuba. Por meses. (1895-1898).</vt:lpstr>
      <vt:lpstr>Defunciones en el Ejército Español en Cuba. Por años. (1895-1898).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Yusleidis</dc:creator>
  <cp:lastModifiedBy>gustavo</cp:lastModifiedBy>
  <cp:revision>67</cp:revision>
  <dcterms:created xsi:type="dcterms:W3CDTF">2015-03-08T20:34:16Z</dcterms:created>
  <dcterms:modified xsi:type="dcterms:W3CDTF">2016-01-13T13:31:58Z</dcterms:modified>
</cp:coreProperties>
</file>